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6CB"/>
          </a:solidFill>
        </a:fill>
      </a:tcStyle>
    </a:wholeTbl>
    <a:band2H>
      <a:tcTxStyle b="def" i="def"/>
      <a:tcStyle>
        <a:tcBdr/>
        <a:fill>
          <a:solidFill>
            <a:srgbClr val="E6EC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7B2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361804" y="9251950"/>
            <a:ext cx="266904" cy="279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indent="457200"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indent="914400"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indent="1371600"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13335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7780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22225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6670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31242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5814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40386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495800" indent="-8890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6199" y="88900"/>
            <a:ext cx="10464802" cy="1130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>
            <a:normAutofit fontScale="100000" lnSpcReduction="0"/>
          </a:bodyPr>
          <a:lstStyle>
            <a:lvl1pPr>
              <a:defRPr sz="6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6500"/>
              <a:t>Centro Universitário Senac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9930705" y="6939954"/>
            <a:ext cx="2972496" cy="15626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 fontScale="100000" lnSpcReduction="0"/>
          </a:bodyPr>
          <a:lstStyle/>
          <a:p>
            <a:pPr lvl="0" marL="0" indent="0" algn="r" defTabSz="461518">
              <a:spcBef>
                <a:spcPts val="0"/>
              </a:spcBef>
              <a:buSzTx/>
              <a:buNone/>
              <a:defRPr sz="1800"/>
            </a:pPr>
            <a:r>
              <a:rPr sz="2528">
                <a:latin typeface="Arial"/>
                <a:ea typeface="Arial"/>
                <a:cs typeface="Arial"/>
                <a:sym typeface="Arial"/>
              </a:rPr>
              <a:t>Cesar L. Francischet</a:t>
            </a:r>
            <a:endParaRPr sz="2528">
              <a:latin typeface="Arial"/>
              <a:ea typeface="Arial"/>
              <a:cs typeface="Arial"/>
              <a:sym typeface="Arial"/>
            </a:endParaRPr>
          </a:p>
          <a:p>
            <a:pPr lvl="0" marL="0" indent="0" algn="r" defTabSz="461518">
              <a:spcBef>
                <a:spcPts val="0"/>
              </a:spcBef>
              <a:buSzTx/>
              <a:buNone/>
              <a:defRPr sz="1800"/>
            </a:pPr>
            <a:r>
              <a:rPr sz="2528">
                <a:latin typeface="Arial"/>
                <a:ea typeface="Arial"/>
                <a:cs typeface="Arial"/>
                <a:sym typeface="Arial"/>
              </a:rPr>
              <a:t>Felipe Teófilo</a:t>
            </a:r>
            <a:endParaRPr sz="2528">
              <a:latin typeface="Arial"/>
              <a:ea typeface="Arial"/>
              <a:cs typeface="Arial"/>
              <a:sym typeface="Arial"/>
            </a:endParaRPr>
          </a:p>
          <a:p>
            <a:pPr lvl="0" marL="0" indent="0" algn="r" defTabSz="461518">
              <a:spcBef>
                <a:spcPts val="0"/>
              </a:spcBef>
              <a:buSzTx/>
              <a:buNone/>
              <a:defRPr sz="1800"/>
            </a:pPr>
            <a:r>
              <a:rPr sz="2528">
                <a:latin typeface="Arial"/>
                <a:ea typeface="Arial"/>
                <a:cs typeface="Arial"/>
                <a:sym typeface="Arial"/>
              </a:rPr>
              <a:t>Júlia Yamamoto</a:t>
            </a:r>
            <a:endParaRPr sz="2528">
              <a:latin typeface="Arial"/>
              <a:ea typeface="Arial"/>
              <a:cs typeface="Arial"/>
              <a:sym typeface="Arial"/>
            </a:endParaRPr>
          </a:p>
          <a:p>
            <a:pPr lvl="0" marL="0" indent="0" algn="r" defTabSz="461518">
              <a:spcBef>
                <a:spcPts val="0"/>
              </a:spcBef>
              <a:buSzTx/>
              <a:buNone/>
              <a:defRPr sz="1800"/>
            </a:pPr>
            <a:r>
              <a:rPr sz="2528">
                <a:latin typeface="Arial"/>
                <a:ea typeface="Arial"/>
                <a:cs typeface="Arial"/>
                <a:sym typeface="Arial"/>
              </a:rPr>
              <a:t>Leonardo Sousa</a:t>
            </a:r>
          </a:p>
        </p:txBody>
      </p:sp>
      <p:sp>
        <p:nvSpPr>
          <p:cNvPr id="14" name="Shape 14"/>
          <p:cNvSpPr/>
          <p:nvPr/>
        </p:nvSpPr>
        <p:spPr>
          <a:xfrm>
            <a:off x="6425355" y="9251950"/>
            <a:ext cx="13980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r>
              <a:t>1</a:t>
            </a:r>
          </a:p>
        </p:txBody>
      </p:sp>
      <p:sp>
        <p:nvSpPr>
          <p:cNvPr id="15" name="Shape 15"/>
          <p:cNvSpPr/>
          <p:nvPr/>
        </p:nvSpPr>
        <p:spPr>
          <a:xfrm>
            <a:off x="61807" y="8576654"/>
            <a:ext cx="2275161" cy="3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São Paulo 08/2014</a:t>
            </a:r>
          </a:p>
        </p:txBody>
      </p:sp>
      <p:sp>
        <p:nvSpPr>
          <p:cNvPr id="16" name="Shape 16"/>
          <p:cNvSpPr/>
          <p:nvPr/>
        </p:nvSpPr>
        <p:spPr>
          <a:xfrm>
            <a:off x="3411326" y="4116523"/>
            <a:ext cx="6182148" cy="152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0000"/>
              <a:t>Dr. Quimm</a:t>
            </a:r>
          </a:p>
        </p:txBody>
      </p:sp>
      <p:sp>
        <p:nvSpPr>
          <p:cNvPr id="17" name="Shape 17"/>
          <p:cNvSpPr/>
          <p:nvPr/>
        </p:nvSpPr>
        <p:spPr>
          <a:xfrm>
            <a:off x="9905304" y="8692554"/>
            <a:ext cx="30232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 defTabSz="479044">
              <a:defRPr sz="2624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24"/>
              <a:t>Tutor: Willian Honda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xfrm>
            <a:off x="6425355" y="9251950"/>
            <a:ext cx="1398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6425355" y="9251950"/>
            <a:ext cx="1398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279400"/>
            <a:ext cx="11099800" cy="1593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8000"/>
              <a:t>Sumário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45356" y="2105669"/>
            <a:ext cx="11099801" cy="104266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889000" indent="-44450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Contexto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889000" indent="-44450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Motivação/ Problema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889000" indent="-44450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Proposta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889000" indent="-44450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Justificativa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Conceito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Contribuições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Conclusão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xfrm>
            <a:off x="6425355" y="9251950"/>
            <a:ext cx="1398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8000"/>
              <a:t>Introdução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