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682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61" r:id="rId5"/>
    <p:sldId id="262" r:id="rId6"/>
    <p:sldId id="263" r:id="rId7"/>
    <p:sldId id="260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2048" y="-25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A06AF-0991-6748-9ECC-DBE84484D1D7}" type="datetimeFigureOut">
              <a:t>22/08/14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49167-522F-A74D-B28E-41BF7BE7B96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05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39253-651E-6445-888F-EE133ACEA62C}" type="datetimeFigureOut">
              <a:t>22/08/14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905CA-F3BE-994E-891A-DB415C115F6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646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DD8F-8DD4-DE4D-93DF-01F4296F16F5}" type="datetime1">
              <a:t>22/08/14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A377-3462-4042-B400-3DCAB3BFA5E3}" type="datetime1">
              <a:t>22/08/14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2C3A-AD30-1149-AB86-9B0A1A6BE8E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F401-EC54-2F4C-B876-D4096B4D62CA}" type="datetime1">
              <a:t>22/08/14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2C3A-AD30-1149-AB86-9B0A1A6BE8E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F939-8192-134D-B0FF-E9E58B19DA4B}" type="datetime1">
              <a:t>22/08/14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2C3A-AD30-1149-AB86-9B0A1A6BE8E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13CE-4C89-174E-8B16-15E5EADBC7E2}" type="datetime1">
              <a:t>22/08/14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2C3A-AD30-1149-AB86-9B0A1A6BE8E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BEEF-50C4-3B44-BC66-00168BA818AB}" type="datetime1">
              <a:t>22/08/14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454A-F11D-3D46-80CD-2514BA34EB84}" type="datetime1">
              <a:t>22/08/14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2C3A-AD30-1149-AB86-9B0A1A6BE8E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76C5D-A1C1-8548-B3B3-B65A7FEDC5D8}" type="datetime1">
              <a:t>22/08/14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2C3A-AD30-1149-AB86-9B0A1A6BE8E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B9C-B27B-854B-A2F7-E9F10BA787B9}" type="datetime1">
              <a:t>22/08/14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2C3A-AD30-1149-AB86-9B0A1A6BE8E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C904-8F16-8C47-B37E-47BB444D4581}" type="datetime1">
              <a:t>22/08/14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2C3A-AD30-1149-AB86-9B0A1A6BE8E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837F-E397-7247-A3CB-1D3CBCE2BF1E}" type="datetime1">
              <a:t>22/08/14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71E5-3573-814E-B4A7-419A99899FFC}" type="datetime1">
              <a:t>22/08/14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2C3A-AD30-1149-AB86-9B0A1A6BE8E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6AB742E3-E258-024A-84BA-DEFEC298319A}" type="datetime1">
              <a:t>22/08/14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9872C3A-AD30-1149-AB86-9B0A1A6BE8EE}" type="slidenum"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683" r:id="rId1"/>
    <p:sldLayoutId id="2147484684" r:id="rId2"/>
    <p:sldLayoutId id="2147484685" r:id="rId3"/>
    <p:sldLayoutId id="2147484686" r:id="rId4"/>
    <p:sldLayoutId id="2147484687" r:id="rId5"/>
    <p:sldLayoutId id="2147484688" r:id="rId6"/>
    <p:sldLayoutId id="2147484689" r:id="rId7"/>
    <p:sldLayoutId id="2147484690" r:id="rId8"/>
    <p:sldLayoutId id="2147484691" r:id="rId9"/>
    <p:sldLayoutId id="2147484692" r:id="rId10"/>
    <p:sldLayoutId id="2147484693" r:id="rId11"/>
    <p:sldLayoutId id="2147484694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9ea3b9d7f792ee59192ccd3a0405cd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869" y="261357"/>
            <a:ext cx="1525320" cy="704841"/>
          </a:xfrm>
          <a:prstGeom prst="rect">
            <a:avLst/>
          </a:prstGeom>
        </p:spPr>
      </p:pic>
      <p:pic>
        <p:nvPicPr>
          <p:cNvPr id="33" name="Picture 32" descr="nova_logomarca_sena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89" y="261357"/>
            <a:ext cx="1038079" cy="645685"/>
          </a:xfrm>
          <a:prstGeom prst="rect">
            <a:avLst/>
          </a:prstGeom>
        </p:spPr>
      </p:pic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779462" y="1394366"/>
            <a:ext cx="7581901" cy="1653988"/>
          </a:xfrm>
        </p:spPr>
        <p:txBody>
          <a:bodyPr/>
          <a:lstStyle/>
          <a:p>
            <a:r>
              <a:rPr lang="en-US" sz="11500"/>
              <a:t>Dr.Quimm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2C3A-AD30-1149-AB86-9B0A1A6BE8EE}" type="slidenum">
              <a:t>1</a:t>
            </a:fld>
            <a:endParaRPr lang="en-US"/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686222" y="4695945"/>
            <a:ext cx="2279346" cy="1660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/>
              <a:t>Cesar Luis</a:t>
            </a:r>
          </a:p>
          <a:p>
            <a:pPr algn="l"/>
            <a:r>
              <a:rPr lang="en-US" sz="1800"/>
              <a:t>Felipe Te</a:t>
            </a:r>
            <a:r>
              <a:rPr lang="en-US" sz="1800"/>
              <a:t>ófilo</a:t>
            </a:r>
          </a:p>
          <a:p>
            <a:pPr algn="l"/>
            <a:r>
              <a:rPr lang="en-US" sz="1800"/>
              <a:t>Júlia Yamamoto</a:t>
            </a:r>
          </a:p>
          <a:p>
            <a:pPr algn="l"/>
            <a:r>
              <a:rPr lang="en-US" sz="1800"/>
              <a:t>Leonardo Sousa</a:t>
            </a:r>
          </a:p>
          <a:p>
            <a:pPr algn="l"/>
            <a:endParaRPr lang="en-US" sz="1800"/>
          </a:p>
          <a:p>
            <a:pPr algn="l"/>
            <a:r>
              <a:rPr lang="en-US" sz="1800"/>
              <a:t>Tutor: Willian Honda</a:t>
            </a:r>
            <a:endParaRPr lang="en-US" sz="4000"/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779462" y="3182047"/>
            <a:ext cx="7581901" cy="4777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/>
              <a:t>How an interactive game can influence people</a:t>
            </a:r>
            <a:r>
              <a:rPr lang="en-US" sz="1800"/>
              <a:t>`s learning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105042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Metodologia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Testes dos usu</a:t>
            </a:r>
            <a:r>
              <a:rPr lang="en-US"/>
              <a:t>ários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2C3A-AD30-1149-AB86-9B0A1A6BE8EE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70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Contribui</a:t>
            </a:r>
            <a:r>
              <a:rPr lang="en-US"/>
              <a:t>ções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2C3A-AD30-1149-AB86-9B0A1A6BE8EE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17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</a:t>
            </a:r>
            <a:r>
              <a:rPr lang="en-US"/>
              <a:t>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2C3A-AD30-1149-AB86-9B0A1A6BE8EE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29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Agradecimentos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2C3A-AD30-1149-AB86-9B0A1A6BE8EE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92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</a:t>
            </a:r>
            <a:r>
              <a:rPr lang="en-US"/>
              <a:t>ário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687868"/>
            <a:ext cx="7581901" cy="4411848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Introdu</a:t>
            </a:r>
            <a:r>
              <a:rPr lang="en-US"/>
              <a:t>ção</a:t>
            </a:r>
          </a:p>
          <a:p>
            <a:pPr lvl="1"/>
            <a:r>
              <a:rPr lang="en-US"/>
              <a:t>Contexto</a:t>
            </a:r>
          </a:p>
          <a:p>
            <a:pPr lvl="1"/>
            <a:r>
              <a:rPr lang="en-US"/>
              <a:t>Motiva</a:t>
            </a:r>
            <a:r>
              <a:rPr lang="en-US"/>
              <a:t>ção/ Problema</a:t>
            </a:r>
          </a:p>
          <a:p>
            <a:pPr lvl="1"/>
            <a:r>
              <a:rPr lang="en-US"/>
              <a:t>Proposta</a:t>
            </a:r>
          </a:p>
          <a:p>
            <a:pPr lvl="1"/>
            <a:r>
              <a:rPr lang="en-US"/>
              <a:t>Justificativa</a:t>
            </a:r>
          </a:p>
          <a:p>
            <a:r>
              <a:rPr lang="en-US"/>
              <a:t>Conceito</a:t>
            </a:r>
          </a:p>
          <a:p>
            <a:r>
              <a:rPr lang="en-US"/>
              <a:t>Metodologia</a:t>
            </a:r>
          </a:p>
          <a:p>
            <a:pPr lvl="1"/>
            <a:r>
              <a:rPr lang="en-US"/>
              <a:t>CBL</a:t>
            </a:r>
          </a:p>
          <a:p>
            <a:pPr lvl="1"/>
            <a:r>
              <a:rPr lang="en-US"/>
              <a:t>Etapas do projeto</a:t>
            </a:r>
          </a:p>
          <a:p>
            <a:pPr lvl="1"/>
            <a:r>
              <a:rPr lang="en-US"/>
              <a:t>Testes dos usu</a:t>
            </a:r>
            <a:r>
              <a:rPr lang="en-US"/>
              <a:t>ários</a:t>
            </a:r>
            <a:endParaRPr lang="en-US"/>
          </a:p>
          <a:p>
            <a:r>
              <a:rPr lang="en-US"/>
              <a:t>Contribui</a:t>
            </a:r>
            <a:r>
              <a:rPr lang="en-US"/>
              <a:t>ções</a:t>
            </a:r>
          </a:p>
          <a:p>
            <a:r>
              <a:rPr lang="en-US"/>
              <a:t>Conclusões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2C3A-AD30-1149-AB86-9B0A1A6BE8EE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0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</a:t>
            </a:r>
            <a:r>
              <a:rPr lang="en-US"/>
              <a:t>ção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Contexto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2C3A-AD30-1149-AB86-9B0A1A6BE8EE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35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</a:t>
            </a:r>
            <a:r>
              <a:rPr lang="en-US"/>
              <a:t>ção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Motiva</a:t>
            </a:r>
            <a:r>
              <a:rPr lang="en-US"/>
              <a:t>ção/ Problema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2C3A-AD30-1149-AB86-9B0A1A6BE8EE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32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</a:t>
            </a:r>
            <a:r>
              <a:rPr lang="en-US"/>
              <a:t>ção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Proposta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2C3A-AD30-1149-AB86-9B0A1A6BE8EE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32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</a:t>
            </a:r>
            <a:r>
              <a:rPr lang="en-US"/>
              <a:t>ção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Justificativa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2C3A-AD30-1149-AB86-9B0A1A6BE8EE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32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Conceito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2C3A-AD30-1149-AB86-9B0A1A6BE8EE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16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Metodologia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CBL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2C3A-AD30-1149-AB86-9B0A1A6BE8EE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85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Metodologia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Etapas dos projeto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2C3A-AD30-1149-AB86-9B0A1A6BE8EE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06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55</TotalTime>
  <Words>79</Words>
  <Application>Microsoft Macintosh PowerPoint</Application>
  <PresentationFormat>On-screen Show (4:3)</PresentationFormat>
  <Paragraphs>52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Orbit</vt:lpstr>
      <vt:lpstr>Dr.Quimm</vt:lpstr>
      <vt:lpstr>Sumário</vt:lpstr>
      <vt:lpstr>Introdução</vt:lpstr>
      <vt:lpstr>Introdução</vt:lpstr>
      <vt:lpstr>Introdução</vt:lpstr>
      <vt:lpstr>Introdução</vt:lpstr>
      <vt:lpstr>Conceito</vt:lpstr>
      <vt:lpstr>Metodologia</vt:lpstr>
      <vt:lpstr>Metodologia</vt:lpstr>
      <vt:lpstr>Metodologia</vt:lpstr>
      <vt:lpstr>Contribuições</vt:lpstr>
      <vt:lpstr>Conclusão</vt:lpstr>
      <vt:lpstr>Agradecimentos</vt:lpstr>
    </vt:vector>
  </TitlesOfParts>
  <Company>dg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dfg dg</dc:creator>
  <cp:lastModifiedBy>dfg dg</cp:lastModifiedBy>
  <cp:revision>6</cp:revision>
  <dcterms:created xsi:type="dcterms:W3CDTF">2014-08-22T20:44:03Z</dcterms:created>
  <dcterms:modified xsi:type="dcterms:W3CDTF">2014-08-22T21:39:53Z</dcterms:modified>
</cp:coreProperties>
</file>