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Short Stack"/>
      <p:regular r:id="rId30"/>
    </p:embeddedFont>
    <p:embeddedFont>
      <p:font typeface="Nunito ExtraBold"/>
      <p:bold r:id="rId31"/>
      <p:boldItalic r:id="rId32"/>
    </p:embeddedFont>
    <p:embeddedFont>
      <p:font typeface="Nunito Black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ExtraBold-bold.fntdata"/><Relationship Id="rId30" Type="http://schemas.openxmlformats.org/officeDocument/2006/relationships/font" Target="fonts/ShortStack-regular.fntdata"/><Relationship Id="rId11" Type="http://schemas.openxmlformats.org/officeDocument/2006/relationships/slide" Target="slides/slide7.xml"/><Relationship Id="rId33" Type="http://schemas.openxmlformats.org/officeDocument/2006/relationships/font" Target="fonts/NunitoBlack-bold.fntdata"/><Relationship Id="rId10" Type="http://schemas.openxmlformats.org/officeDocument/2006/relationships/slide" Target="slides/slide6.xml"/><Relationship Id="rId32" Type="http://schemas.openxmlformats.org/officeDocument/2006/relationships/font" Target="fonts/NunitoExtraBol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NunitoBlack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3acb3b96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3acb3b96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dc86201b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dc86201b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f7d3088f86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f7d3088f86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e0951088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e0951088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e09510889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e09510889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e09510889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e09510889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e09510889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e09510889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e09510889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e09510889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cecabaa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cecabaa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08efb6e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e08efb6e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7d3088f8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7d3088f8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7d331c54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f7d331c54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08efb6e4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e08efb6e4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e08efb6e42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e08efb6e42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e08efb6e42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e08efb6e42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f7d3088f8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f7d3088f8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0dc86201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0dc86201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74500" y="1978675"/>
            <a:ext cx="6795000" cy="129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600"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18950" y="3582700"/>
            <a:ext cx="4706100" cy="2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00250" y="1496600"/>
            <a:ext cx="5743500" cy="2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ort Stack"/>
              <a:buNone/>
              <a:defRPr b="1" sz="24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1284000" y="1386738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2063450" y="3224075"/>
            <a:ext cx="5017200" cy="3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hasCustomPrompt="1" type="title"/>
          </p:nvPr>
        </p:nvSpPr>
        <p:spPr>
          <a:xfrm>
            <a:off x="1622263" y="1394650"/>
            <a:ext cx="531900" cy="1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>
            <a:off x="4306025" y="1394650"/>
            <a:ext cx="531900" cy="1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3" type="title"/>
          </p:nvPr>
        </p:nvSpPr>
        <p:spPr>
          <a:xfrm>
            <a:off x="6989838" y="1394650"/>
            <a:ext cx="531900" cy="1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4" type="title"/>
          </p:nvPr>
        </p:nvSpPr>
        <p:spPr>
          <a:xfrm>
            <a:off x="1622263" y="3032150"/>
            <a:ext cx="531900" cy="1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5" type="title"/>
          </p:nvPr>
        </p:nvSpPr>
        <p:spPr>
          <a:xfrm>
            <a:off x="4306025" y="3032150"/>
            <a:ext cx="531900" cy="1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hasCustomPrompt="1" idx="6" type="title"/>
          </p:nvPr>
        </p:nvSpPr>
        <p:spPr>
          <a:xfrm>
            <a:off x="6989838" y="3032150"/>
            <a:ext cx="531900" cy="1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7" type="title"/>
          </p:nvPr>
        </p:nvSpPr>
        <p:spPr>
          <a:xfrm>
            <a:off x="2092050" y="540529"/>
            <a:ext cx="4959900" cy="59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Nunito Black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720000" y="18116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8" type="subTitle"/>
          </p:nvPr>
        </p:nvSpPr>
        <p:spPr>
          <a:xfrm>
            <a:off x="3403775" y="18116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9" type="subTitle"/>
          </p:nvPr>
        </p:nvSpPr>
        <p:spPr>
          <a:xfrm>
            <a:off x="6087550" y="18116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3" type="subTitle"/>
          </p:nvPr>
        </p:nvSpPr>
        <p:spPr>
          <a:xfrm>
            <a:off x="720000" y="345222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4" type="subTitle"/>
          </p:nvPr>
        </p:nvSpPr>
        <p:spPr>
          <a:xfrm>
            <a:off x="3403775" y="345222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5" type="subTitle"/>
          </p:nvPr>
        </p:nvSpPr>
        <p:spPr>
          <a:xfrm>
            <a:off x="6087550" y="345222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6" type="subTitle"/>
          </p:nvPr>
        </p:nvSpPr>
        <p:spPr>
          <a:xfrm>
            <a:off x="720000" y="23037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7" type="subTitle"/>
          </p:nvPr>
        </p:nvSpPr>
        <p:spPr>
          <a:xfrm>
            <a:off x="3403775" y="23037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8" type="subTitle"/>
          </p:nvPr>
        </p:nvSpPr>
        <p:spPr>
          <a:xfrm>
            <a:off x="6087550" y="23037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9" type="subTitle"/>
          </p:nvPr>
        </p:nvSpPr>
        <p:spPr>
          <a:xfrm>
            <a:off x="720000" y="392998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20" type="subTitle"/>
          </p:nvPr>
        </p:nvSpPr>
        <p:spPr>
          <a:xfrm>
            <a:off x="3403775" y="392998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21" type="subTitle"/>
          </p:nvPr>
        </p:nvSpPr>
        <p:spPr>
          <a:xfrm>
            <a:off x="6087550" y="392998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2296325" y="376872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464450" y="1472075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914400" y="2976425"/>
            <a:ext cx="38688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914400" y="1532963"/>
            <a:ext cx="3868800" cy="13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1022900" y="2798192"/>
            <a:ext cx="34524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1022900" y="1647563"/>
            <a:ext cx="3452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3810463" y="2666217"/>
            <a:ext cx="34524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3810475" y="1788522"/>
            <a:ext cx="3452400" cy="7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" type="subTitle"/>
          </p:nvPr>
        </p:nvSpPr>
        <p:spPr>
          <a:xfrm>
            <a:off x="1785450" y="3904200"/>
            <a:ext cx="55728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480250" y="539500"/>
            <a:ext cx="61836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720000" y="1257300"/>
            <a:ext cx="38406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658700" y="1257300"/>
            <a:ext cx="37653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2984775" y="539500"/>
            <a:ext cx="31746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1396350" y="3482800"/>
            <a:ext cx="23940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subTitle"/>
          </p:nvPr>
        </p:nvSpPr>
        <p:spPr>
          <a:xfrm>
            <a:off x="5353750" y="3482800"/>
            <a:ext cx="23940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1480250" y="539500"/>
            <a:ext cx="61836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3" type="subTitle"/>
          </p:nvPr>
        </p:nvSpPr>
        <p:spPr>
          <a:xfrm>
            <a:off x="1396350" y="3181400"/>
            <a:ext cx="2394000" cy="3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4" type="subTitle"/>
          </p:nvPr>
        </p:nvSpPr>
        <p:spPr>
          <a:xfrm>
            <a:off x="5353750" y="3181400"/>
            <a:ext cx="2394000" cy="3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1250400" y="2504800"/>
            <a:ext cx="6643200" cy="4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889200" y="1398900"/>
            <a:ext cx="13656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245950" y="3332950"/>
            <a:ext cx="4652100" cy="4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914400" y="3812226"/>
            <a:ext cx="22185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2" type="subTitle"/>
          </p:nvPr>
        </p:nvSpPr>
        <p:spPr>
          <a:xfrm>
            <a:off x="3462760" y="3812226"/>
            <a:ext cx="22185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3" type="subTitle"/>
          </p:nvPr>
        </p:nvSpPr>
        <p:spPr>
          <a:xfrm>
            <a:off x="6011120" y="3812226"/>
            <a:ext cx="22185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1480250" y="539500"/>
            <a:ext cx="61836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4" type="subTitle"/>
          </p:nvPr>
        </p:nvSpPr>
        <p:spPr>
          <a:xfrm>
            <a:off x="914250" y="3161875"/>
            <a:ext cx="2218500" cy="5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5" type="subTitle"/>
          </p:nvPr>
        </p:nvSpPr>
        <p:spPr>
          <a:xfrm>
            <a:off x="3462800" y="3161875"/>
            <a:ext cx="2218500" cy="5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6" type="subTitle"/>
          </p:nvPr>
        </p:nvSpPr>
        <p:spPr>
          <a:xfrm>
            <a:off x="6011350" y="3161875"/>
            <a:ext cx="2218500" cy="5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911000" y="2824856"/>
            <a:ext cx="194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2" type="subTitle"/>
          </p:nvPr>
        </p:nvSpPr>
        <p:spPr>
          <a:xfrm>
            <a:off x="3599700" y="2824856"/>
            <a:ext cx="194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3" type="subTitle"/>
          </p:nvPr>
        </p:nvSpPr>
        <p:spPr>
          <a:xfrm>
            <a:off x="6283500" y="2824856"/>
            <a:ext cx="194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2374200" y="539500"/>
            <a:ext cx="43956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4" type="subTitle"/>
          </p:nvPr>
        </p:nvSpPr>
        <p:spPr>
          <a:xfrm>
            <a:off x="910975" y="2200975"/>
            <a:ext cx="194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5" type="subTitle"/>
          </p:nvPr>
        </p:nvSpPr>
        <p:spPr>
          <a:xfrm>
            <a:off x="3599700" y="2200975"/>
            <a:ext cx="194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6" type="subTitle"/>
          </p:nvPr>
        </p:nvSpPr>
        <p:spPr>
          <a:xfrm>
            <a:off x="6288425" y="2200975"/>
            <a:ext cx="194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1195856" y="249642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2" type="subTitle"/>
          </p:nvPr>
        </p:nvSpPr>
        <p:spPr>
          <a:xfrm>
            <a:off x="5081030" y="249642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3" type="subTitle"/>
          </p:nvPr>
        </p:nvSpPr>
        <p:spPr>
          <a:xfrm>
            <a:off x="1195856" y="392982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4" type="subTitle"/>
          </p:nvPr>
        </p:nvSpPr>
        <p:spPr>
          <a:xfrm>
            <a:off x="5081030" y="392982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2195000" y="539500"/>
            <a:ext cx="47541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5" type="subTitle"/>
          </p:nvPr>
        </p:nvSpPr>
        <p:spPr>
          <a:xfrm>
            <a:off x="1413050" y="1913200"/>
            <a:ext cx="2432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6" type="subTitle"/>
          </p:nvPr>
        </p:nvSpPr>
        <p:spPr>
          <a:xfrm>
            <a:off x="5298225" y="1913200"/>
            <a:ext cx="2432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7" type="subTitle"/>
          </p:nvPr>
        </p:nvSpPr>
        <p:spPr>
          <a:xfrm>
            <a:off x="1413050" y="3346600"/>
            <a:ext cx="2432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8" type="subTitle"/>
          </p:nvPr>
        </p:nvSpPr>
        <p:spPr>
          <a:xfrm>
            <a:off x="5298225" y="3346600"/>
            <a:ext cx="2432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987225" y="2076275"/>
            <a:ext cx="190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2" type="subTitle"/>
          </p:nvPr>
        </p:nvSpPr>
        <p:spPr>
          <a:xfrm>
            <a:off x="3616975" y="2076275"/>
            <a:ext cx="190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3" type="subTitle"/>
          </p:nvPr>
        </p:nvSpPr>
        <p:spPr>
          <a:xfrm>
            <a:off x="987300" y="3674188"/>
            <a:ext cx="190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4" type="subTitle"/>
          </p:nvPr>
        </p:nvSpPr>
        <p:spPr>
          <a:xfrm>
            <a:off x="3617050" y="3674200"/>
            <a:ext cx="190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5" type="subTitle"/>
          </p:nvPr>
        </p:nvSpPr>
        <p:spPr>
          <a:xfrm>
            <a:off x="6246875" y="2076275"/>
            <a:ext cx="190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6" type="subTitle"/>
          </p:nvPr>
        </p:nvSpPr>
        <p:spPr>
          <a:xfrm>
            <a:off x="6246950" y="3674200"/>
            <a:ext cx="190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1480250" y="539500"/>
            <a:ext cx="61836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7" type="subTitle"/>
          </p:nvPr>
        </p:nvSpPr>
        <p:spPr>
          <a:xfrm>
            <a:off x="987225" y="1776263"/>
            <a:ext cx="19098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8" type="subTitle"/>
          </p:nvPr>
        </p:nvSpPr>
        <p:spPr>
          <a:xfrm>
            <a:off x="3616975" y="1776263"/>
            <a:ext cx="19098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9" type="subTitle"/>
          </p:nvPr>
        </p:nvSpPr>
        <p:spPr>
          <a:xfrm>
            <a:off x="6246875" y="1776263"/>
            <a:ext cx="19098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13" type="subTitle"/>
          </p:nvPr>
        </p:nvSpPr>
        <p:spPr>
          <a:xfrm>
            <a:off x="987300" y="3356838"/>
            <a:ext cx="19098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14" type="subTitle"/>
          </p:nvPr>
        </p:nvSpPr>
        <p:spPr>
          <a:xfrm>
            <a:off x="3617050" y="3356838"/>
            <a:ext cx="19098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/>
        </p:txBody>
      </p:sp>
      <p:sp>
        <p:nvSpPr>
          <p:cNvPr id="169" name="Google Shape;169;p24"/>
          <p:cNvSpPr txBox="1"/>
          <p:nvPr>
            <p:ph idx="15" type="subTitle"/>
          </p:nvPr>
        </p:nvSpPr>
        <p:spPr>
          <a:xfrm>
            <a:off x="6246950" y="3356838"/>
            <a:ext cx="19098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ort St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hasCustomPrompt="1" type="title"/>
          </p:nvPr>
        </p:nvSpPr>
        <p:spPr>
          <a:xfrm>
            <a:off x="2392050" y="648825"/>
            <a:ext cx="43599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2387488" y="1502375"/>
            <a:ext cx="4359900" cy="2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hasCustomPrompt="1" idx="2" type="title"/>
          </p:nvPr>
        </p:nvSpPr>
        <p:spPr>
          <a:xfrm>
            <a:off x="2392050" y="2090336"/>
            <a:ext cx="43599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6" name="Google Shape;176;p25"/>
          <p:cNvSpPr txBox="1"/>
          <p:nvPr>
            <p:ph idx="3" type="subTitle"/>
          </p:nvPr>
        </p:nvSpPr>
        <p:spPr>
          <a:xfrm>
            <a:off x="2387488" y="2943900"/>
            <a:ext cx="4359900" cy="2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hasCustomPrompt="1" idx="4" type="title"/>
          </p:nvPr>
        </p:nvSpPr>
        <p:spPr>
          <a:xfrm>
            <a:off x="2392050" y="3531848"/>
            <a:ext cx="43599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8" name="Google Shape;178;p25"/>
          <p:cNvSpPr txBox="1"/>
          <p:nvPr>
            <p:ph idx="5" type="subTitle"/>
          </p:nvPr>
        </p:nvSpPr>
        <p:spPr>
          <a:xfrm>
            <a:off x="2387488" y="4385425"/>
            <a:ext cx="4359900" cy="2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>
            <p:ph hasCustomPrompt="1" type="title"/>
          </p:nvPr>
        </p:nvSpPr>
        <p:spPr>
          <a:xfrm>
            <a:off x="781100" y="2506600"/>
            <a:ext cx="2204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3" name="Google Shape;183;p26"/>
          <p:cNvSpPr txBox="1"/>
          <p:nvPr>
            <p:ph idx="1" type="subTitle"/>
          </p:nvPr>
        </p:nvSpPr>
        <p:spPr>
          <a:xfrm>
            <a:off x="3469800" y="3080071"/>
            <a:ext cx="2204400" cy="7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hasCustomPrompt="1" idx="2" type="title"/>
          </p:nvPr>
        </p:nvSpPr>
        <p:spPr>
          <a:xfrm>
            <a:off x="3469800" y="2506600"/>
            <a:ext cx="2204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5" name="Google Shape;185;p26"/>
          <p:cNvSpPr txBox="1"/>
          <p:nvPr>
            <p:ph idx="3" type="subTitle"/>
          </p:nvPr>
        </p:nvSpPr>
        <p:spPr>
          <a:xfrm>
            <a:off x="6153600" y="3080075"/>
            <a:ext cx="2204400" cy="7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hasCustomPrompt="1" idx="4" type="title"/>
          </p:nvPr>
        </p:nvSpPr>
        <p:spPr>
          <a:xfrm>
            <a:off x="6153600" y="2506600"/>
            <a:ext cx="2204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7" name="Google Shape;187;p26"/>
          <p:cNvSpPr txBox="1"/>
          <p:nvPr>
            <p:ph idx="5" type="subTitle"/>
          </p:nvPr>
        </p:nvSpPr>
        <p:spPr>
          <a:xfrm>
            <a:off x="781100" y="3080071"/>
            <a:ext cx="2204400" cy="7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type="title"/>
          </p:nvPr>
        </p:nvSpPr>
        <p:spPr>
          <a:xfrm>
            <a:off x="4572000" y="2377500"/>
            <a:ext cx="36576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2" name="Google Shape;192;p27"/>
          <p:cNvSpPr txBox="1"/>
          <p:nvPr>
            <p:ph hasCustomPrompt="1" idx="2" type="title"/>
          </p:nvPr>
        </p:nvSpPr>
        <p:spPr>
          <a:xfrm>
            <a:off x="5718000" y="1155675"/>
            <a:ext cx="13656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4572000" y="3798850"/>
            <a:ext cx="36576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2655400" y="2236050"/>
            <a:ext cx="38331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8" name="Google Shape;198;p28"/>
          <p:cNvSpPr txBox="1"/>
          <p:nvPr>
            <p:ph hasCustomPrompt="1" idx="2" type="title"/>
          </p:nvPr>
        </p:nvSpPr>
        <p:spPr>
          <a:xfrm>
            <a:off x="3889263" y="1280925"/>
            <a:ext cx="13656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2655475" y="3390675"/>
            <a:ext cx="38331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914425" y="2274100"/>
            <a:ext cx="38331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4" name="Google Shape;204;p29"/>
          <p:cNvSpPr txBox="1"/>
          <p:nvPr>
            <p:ph hasCustomPrompt="1" idx="2" type="title"/>
          </p:nvPr>
        </p:nvSpPr>
        <p:spPr>
          <a:xfrm>
            <a:off x="2148175" y="1204725"/>
            <a:ext cx="13656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5" name="Google Shape;205;p29"/>
          <p:cNvSpPr txBox="1"/>
          <p:nvPr>
            <p:ph idx="1" type="subTitle"/>
          </p:nvPr>
        </p:nvSpPr>
        <p:spPr>
          <a:xfrm>
            <a:off x="914425" y="3543063"/>
            <a:ext cx="38331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>
            <p:ph type="title"/>
          </p:nvPr>
        </p:nvSpPr>
        <p:spPr>
          <a:xfrm>
            <a:off x="2286150" y="2379600"/>
            <a:ext cx="45717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0" name="Google Shape;210;p30"/>
          <p:cNvSpPr txBox="1"/>
          <p:nvPr>
            <p:ph hasCustomPrompt="1" idx="2" type="title"/>
          </p:nvPr>
        </p:nvSpPr>
        <p:spPr>
          <a:xfrm>
            <a:off x="3889200" y="1434500"/>
            <a:ext cx="13656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2286150" y="3595913"/>
            <a:ext cx="45717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914400" y="1257300"/>
            <a:ext cx="7315200" cy="31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-189300" y="4990150"/>
            <a:ext cx="35400" cy="52000"/>
          </a:xfrm>
          <a:custGeom>
            <a:rect b="b" l="l" r="r" t="t"/>
            <a:pathLst>
              <a:path extrusionOk="0" h="2080" w="1416">
                <a:moveTo>
                  <a:pt x="589" y="610"/>
                </a:moveTo>
                <a:cubicBezTo>
                  <a:pt x="653" y="737"/>
                  <a:pt x="700" y="865"/>
                  <a:pt x="748" y="992"/>
                </a:cubicBezTo>
                <a:lnTo>
                  <a:pt x="828" y="1167"/>
                </a:lnTo>
                <a:cubicBezTo>
                  <a:pt x="685" y="1183"/>
                  <a:pt x="557" y="1199"/>
                  <a:pt x="414" y="1214"/>
                </a:cubicBezTo>
                <a:cubicBezTo>
                  <a:pt x="462" y="1008"/>
                  <a:pt x="526" y="817"/>
                  <a:pt x="589" y="610"/>
                </a:cubicBezTo>
                <a:close/>
                <a:moveTo>
                  <a:pt x="561" y="1"/>
                </a:moveTo>
                <a:cubicBezTo>
                  <a:pt x="488" y="1"/>
                  <a:pt x="416" y="45"/>
                  <a:pt x="398" y="133"/>
                </a:cubicBezTo>
                <a:cubicBezTo>
                  <a:pt x="255" y="499"/>
                  <a:pt x="144" y="881"/>
                  <a:pt x="80" y="1278"/>
                </a:cubicBezTo>
                <a:cubicBezTo>
                  <a:pt x="33" y="1326"/>
                  <a:pt x="17" y="1389"/>
                  <a:pt x="49" y="1437"/>
                </a:cubicBezTo>
                <a:cubicBezTo>
                  <a:pt x="17" y="1612"/>
                  <a:pt x="1" y="1787"/>
                  <a:pt x="1" y="1946"/>
                </a:cubicBezTo>
                <a:cubicBezTo>
                  <a:pt x="1" y="2029"/>
                  <a:pt x="76" y="2080"/>
                  <a:pt x="145" y="2080"/>
                </a:cubicBezTo>
                <a:cubicBezTo>
                  <a:pt x="195" y="2080"/>
                  <a:pt x="242" y="2053"/>
                  <a:pt x="255" y="1994"/>
                </a:cubicBezTo>
                <a:cubicBezTo>
                  <a:pt x="271" y="1835"/>
                  <a:pt x="319" y="1676"/>
                  <a:pt x="351" y="1517"/>
                </a:cubicBezTo>
                <a:lnTo>
                  <a:pt x="955" y="1485"/>
                </a:lnTo>
                <a:cubicBezTo>
                  <a:pt x="971" y="1517"/>
                  <a:pt x="971" y="1564"/>
                  <a:pt x="987" y="1612"/>
                </a:cubicBezTo>
                <a:cubicBezTo>
                  <a:pt x="955" y="1644"/>
                  <a:pt x="923" y="1676"/>
                  <a:pt x="923" y="1723"/>
                </a:cubicBezTo>
                <a:lnTo>
                  <a:pt x="923" y="1771"/>
                </a:lnTo>
                <a:cubicBezTo>
                  <a:pt x="923" y="1819"/>
                  <a:pt x="955" y="1882"/>
                  <a:pt x="1018" y="1914"/>
                </a:cubicBezTo>
                <a:lnTo>
                  <a:pt x="1034" y="1930"/>
                </a:lnTo>
                <a:cubicBezTo>
                  <a:pt x="1065" y="1945"/>
                  <a:pt x="1095" y="1952"/>
                  <a:pt x="1125" y="1952"/>
                </a:cubicBezTo>
                <a:cubicBezTo>
                  <a:pt x="1188" y="1952"/>
                  <a:pt x="1245" y="1920"/>
                  <a:pt x="1289" y="1866"/>
                </a:cubicBezTo>
                <a:cubicBezTo>
                  <a:pt x="1352" y="1723"/>
                  <a:pt x="1368" y="1564"/>
                  <a:pt x="1305" y="1421"/>
                </a:cubicBezTo>
                <a:cubicBezTo>
                  <a:pt x="1416" y="1326"/>
                  <a:pt x="1352" y="1151"/>
                  <a:pt x="1209" y="1135"/>
                </a:cubicBezTo>
                <a:lnTo>
                  <a:pt x="1193" y="1135"/>
                </a:lnTo>
                <a:cubicBezTo>
                  <a:pt x="1193" y="1119"/>
                  <a:pt x="1177" y="1103"/>
                  <a:pt x="1177" y="1087"/>
                </a:cubicBezTo>
                <a:cubicBezTo>
                  <a:pt x="1050" y="737"/>
                  <a:pt x="891" y="404"/>
                  <a:pt x="716" y="86"/>
                </a:cubicBezTo>
                <a:cubicBezTo>
                  <a:pt x="681" y="29"/>
                  <a:pt x="621" y="1"/>
                  <a:pt x="561" y="1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914400" y="539739"/>
            <a:ext cx="6279000" cy="59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hort Stack"/>
              <a:buNone/>
              <a:defRPr b="1">
                <a:solidFill>
                  <a:schemeClr val="accent4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_1_1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type="title"/>
          </p:nvPr>
        </p:nvSpPr>
        <p:spPr>
          <a:xfrm>
            <a:off x="2286163" y="1939363"/>
            <a:ext cx="45717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31"/>
          <p:cNvSpPr txBox="1"/>
          <p:nvPr>
            <p:ph hasCustomPrompt="1" idx="2" type="title"/>
          </p:nvPr>
        </p:nvSpPr>
        <p:spPr>
          <a:xfrm>
            <a:off x="3889175" y="872575"/>
            <a:ext cx="13656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7" name="Google Shape;217;p31"/>
          <p:cNvSpPr txBox="1"/>
          <p:nvPr>
            <p:ph idx="1" type="subTitle"/>
          </p:nvPr>
        </p:nvSpPr>
        <p:spPr>
          <a:xfrm>
            <a:off x="2286138" y="4033863"/>
            <a:ext cx="45717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_1_1_1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>
            <p:ph type="title"/>
          </p:nvPr>
        </p:nvSpPr>
        <p:spPr>
          <a:xfrm>
            <a:off x="2540175" y="539500"/>
            <a:ext cx="40638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 txBox="1"/>
          <p:nvPr>
            <p:ph idx="1" type="subTitle"/>
          </p:nvPr>
        </p:nvSpPr>
        <p:spPr>
          <a:xfrm>
            <a:off x="4912800" y="1264950"/>
            <a:ext cx="26691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6" name="Google Shape;226;p33"/>
          <p:cNvSpPr txBox="1"/>
          <p:nvPr/>
        </p:nvSpPr>
        <p:spPr>
          <a:xfrm>
            <a:off x="4912800" y="3331125"/>
            <a:ext cx="351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, and includes icons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</a:t>
            </a:r>
            <a:r>
              <a:rPr lang="en" sz="12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6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27" name="Google Shape;227;p33"/>
          <p:cNvSpPr txBox="1"/>
          <p:nvPr>
            <p:ph type="title"/>
          </p:nvPr>
        </p:nvSpPr>
        <p:spPr>
          <a:xfrm>
            <a:off x="4912800" y="539500"/>
            <a:ext cx="27510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7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290763" y="1794975"/>
            <a:ext cx="2907600" cy="3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sz="1800">
                <a:latin typeface="Nunito Black"/>
                <a:ea typeface="Nunito Black"/>
                <a:cs typeface="Nunito Black"/>
                <a:sym typeface="Nuni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sz="1800">
                <a:latin typeface="Nunito Black"/>
                <a:ea typeface="Nunito Black"/>
                <a:cs typeface="Nunito Black"/>
                <a:sym typeface="Nuni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sz="1800">
                <a:latin typeface="Nunito Black"/>
                <a:ea typeface="Nunito Black"/>
                <a:cs typeface="Nunito Black"/>
                <a:sym typeface="Nuni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sz="1800">
                <a:latin typeface="Nunito Black"/>
                <a:ea typeface="Nunito Black"/>
                <a:cs typeface="Nunito Black"/>
                <a:sym typeface="Nuni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sz="1800">
                <a:latin typeface="Nunito Black"/>
                <a:ea typeface="Nunito Black"/>
                <a:cs typeface="Nunito Black"/>
                <a:sym typeface="Nuni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sz="1800">
                <a:latin typeface="Nunito Black"/>
                <a:ea typeface="Nunito Black"/>
                <a:cs typeface="Nunito Black"/>
                <a:sym typeface="Nuni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sz="1800">
                <a:latin typeface="Nunito Black"/>
                <a:ea typeface="Nunito Black"/>
                <a:cs typeface="Nunito Black"/>
                <a:sym typeface="Nuni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sz="1800">
                <a:latin typeface="Nunito Black"/>
                <a:ea typeface="Nunito Black"/>
                <a:cs typeface="Nunito Black"/>
                <a:sym typeface="Nunito Black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4945638" y="1794975"/>
            <a:ext cx="2907600" cy="3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b="1" sz="1800"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sz="1800">
                <a:latin typeface="Nunito Black"/>
                <a:ea typeface="Nunito Black"/>
                <a:cs typeface="Nunito Black"/>
                <a:sym typeface="Nuni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sz="1800">
                <a:latin typeface="Nunito Black"/>
                <a:ea typeface="Nunito Black"/>
                <a:cs typeface="Nunito Black"/>
                <a:sym typeface="Nuni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sz="1800">
                <a:latin typeface="Nunito Black"/>
                <a:ea typeface="Nunito Black"/>
                <a:cs typeface="Nunito Black"/>
                <a:sym typeface="Nuni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sz="1800">
                <a:latin typeface="Nunito Black"/>
                <a:ea typeface="Nunito Black"/>
                <a:cs typeface="Nunito Black"/>
                <a:sym typeface="Nuni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sz="1800">
                <a:latin typeface="Nunito Black"/>
                <a:ea typeface="Nunito Black"/>
                <a:cs typeface="Nunito Black"/>
                <a:sym typeface="Nuni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sz="1800">
                <a:latin typeface="Nunito Black"/>
                <a:ea typeface="Nunito Black"/>
                <a:cs typeface="Nunito Black"/>
                <a:sym typeface="Nuni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sz="1800">
                <a:latin typeface="Nunito Black"/>
                <a:ea typeface="Nunito Black"/>
                <a:cs typeface="Nunito Black"/>
                <a:sym typeface="Nuni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Black"/>
              <a:buNone/>
              <a:defRPr sz="1800">
                <a:latin typeface="Nunito Black"/>
                <a:ea typeface="Nunito Black"/>
                <a:cs typeface="Nunito Black"/>
                <a:sym typeface="Nunito Black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558938" y="3947175"/>
            <a:ext cx="2371200" cy="4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213863" y="3947175"/>
            <a:ext cx="2371200" cy="4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2180550" y="539500"/>
            <a:ext cx="47829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1480250" y="539500"/>
            <a:ext cx="61836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 rot="-899963">
            <a:off x="186667" y="878594"/>
            <a:ext cx="19415" cy="10639"/>
          </a:xfrm>
          <a:custGeom>
            <a:rect b="b" l="l" r="r" t="t"/>
            <a:pathLst>
              <a:path extrusionOk="0" h="617" w="1126">
                <a:moveTo>
                  <a:pt x="971" y="1"/>
                </a:moveTo>
                <a:cubicBezTo>
                  <a:pt x="959" y="1"/>
                  <a:pt x="945" y="3"/>
                  <a:pt x="931" y="9"/>
                </a:cubicBezTo>
                <a:cubicBezTo>
                  <a:pt x="629" y="120"/>
                  <a:pt x="343" y="263"/>
                  <a:pt x="73" y="422"/>
                </a:cubicBezTo>
                <a:cubicBezTo>
                  <a:pt x="0" y="480"/>
                  <a:pt x="33" y="617"/>
                  <a:pt x="124" y="617"/>
                </a:cubicBezTo>
                <a:cubicBezTo>
                  <a:pt x="133" y="617"/>
                  <a:pt x="142" y="616"/>
                  <a:pt x="152" y="613"/>
                </a:cubicBezTo>
                <a:cubicBezTo>
                  <a:pt x="454" y="501"/>
                  <a:pt x="741" y="374"/>
                  <a:pt x="1027" y="215"/>
                </a:cubicBezTo>
                <a:cubicBezTo>
                  <a:pt x="1126" y="159"/>
                  <a:pt x="1074" y="1"/>
                  <a:pt x="971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914400" y="1257300"/>
            <a:ext cx="3735300" cy="22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914400" y="540291"/>
            <a:ext cx="6051900" cy="59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2270800" y="1720775"/>
            <a:ext cx="4603200" cy="17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524350" y="1371400"/>
            <a:ext cx="4095300" cy="10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1928550" y="3394775"/>
            <a:ext cx="5286900" cy="8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1836825" y="2131950"/>
            <a:ext cx="5470500" cy="8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728875"/>
            <a:ext cx="75144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hort Stack"/>
              <a:buNone/>
              <a:defRPr b="1" sz="3000">
                <a:solidFill>
                  <a:schemeClr val="accent4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Nunito ExtraBold"/>
              <a:buNone/>
              <a:defRPr sz="3500">
                <a:solidFill>
                  <a:schemeClr val="accent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Nunito ExtraBold"/>
              <a:buNone/>
              <a:defRPr sz="3500">
                <a:solidFill>
                  <a:schemeClr val="accent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Nunito ExtraBold"/>
              <a:buNone/>
              <a:defRPr sz="3500">
                <a:solidFill>
                  <a:schemeClr val="accent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Nunito ExtraBold"/>
              <a:buNone/>
              <a:defRPr sz="3500">
                <a:solidFill>
                  <a:schemeClr val="accent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Nunito ExtraBold"/>
              <a:buNone/>
              <a:defRPr sz="3500">
                <a:solidFill>
                  <a:schemeClr val="accent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Nunito ExtraBold"/>
              <a:buNone/>
              <a:defRPr sz="3500">
                <a:solidFill>
                  <a:schemeClr val="accent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Nunito ExtraBold"/>
              <a:buNone/>
              <a:defRPr sz="3500">
                <a:solidFill>
                  <a:schemeClr val="accent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Nunito ExtraBold"/>
              <a:buNone/>
              <a:defRPr sz="3500">
                <a:solidFill>
                  <a:schemeClr val="accent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1325275"/>
            <a:ext cx="75144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4183550" y="1529625"/>
            <a:ext cx="36576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Testes: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Calculadora</a:t>
            </a:r>
            <a:endParaRPr/>
          </a:p>
        </p:txBody>
      </p:sp>
      <p:sp>
        <p:nvSpPr>
          <p:cNvPr id="245" name="Google Shape;245;p38"/>
          <p:cNvSpPr txBox="1"/>
          <p:nvPr>
            <p:ph idx="1" type="subTitle"/>
          </p:nvPr>
        </p:nvSpPr>
        <p:spPr>
          <a:xfrm>
            <a:off x="4183550" y="3279775"/>
            <a:ext cx="36576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Bruno César</a:t>
            </a:r>
            <a:endParaRPr b="1" sz="13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Felipe Rodrigues</a:t>
            </a:r>
            <a:endParaRPr b="1" sz="13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Gabriel Lima</a:t>
            </a:r>
            <a:endParaRPr b="1" sz="1300"/>
          </a:p>
        </p:txBody>
      </p:sp>
      <p:grpSp>
        <p:nvGrpSpPr>
          <p:cNvPr id="246" name="Google Shape;246;p38"/>
          <p:cNvGrpSpPr/>
          <p:nvPr/>
        </p:nvGrpSpPr>
        <p:grpSpPr>
          <a:xfrm rot="-1108978">
            <a:off x="7869287" y="4257903"/>
            <a:ext cx="559810" cy="350464"/>
            <a:chOff x="7941100" y="4249838"/>
            <a:chExt cx="449525" cy="281450"/>
          </a:xfrm>
        </p:grpSpPr>
        <p:sp>
          <p:nvSpPr>
            <p:cNvPr id="247" name="Google Shape;247;p38"/>
            <p:cNvSpPr/>
            <p:nvPr/>
          </p:nvSpPr>
          <p:spPr>
            <a:xfrm>
              <a:off x="8002825" y="4249838"/>
              <a:ext cx="387800" cy="281450"/>
            </a:xfrm>
            <a:custGeom>
              <a:rect b="b" l="l" r="r" t="t"/>
              <a:pathLst>
                <a:path extrusionOk="0" h="11258" w="15512">
                  <a:moveTo>
                    <a:pt x="14133" y="472"/>
                  </a:moveTo>
                  <a:cubicBezTo>
                    <a:pt x="14165" y="2062"/>
                    <a:pt x="14197" y="3636"/>
                    <a:pt x="14228" y="5226"/>
                  </a:cubicBezTo>
                  <a:cubicBezTo>
                    <a:pt x="13927" y="5296"/>
                    <a:pt x="13622" y="5335"/>
                    <a:pt x="13320" y="5335"/>
                  </a:cubicBezTo>
                  <a:cubicBezTo>
                    <a:pt x="12730" y="5335"/>
                    <a:pt x="12152" y="5186"/>
                    <a:pt x="11637" y="4829"/>
                  </a:cubicBezTo>
                  <a:cubicBezTo>
                    <a:pt x="11033" y="4415"/>
                    <a:pt x="10635" y="3779"/>
                    <a:pt x="10508" y="3064"/>
                  </a:cubicBezTo>
                  <a:cubicBezTo>
                    <a:pt x="11732" y="2221"/>
                    <a:pt x="12941" y="1347"/>
                    <a:pt x="14133" y="472"/>
                  </a:cubicBezTo>
                  <a:close/>
                  <a:moveTo>
                    <a:pt x="10285" y="3223"/>
                  </a:moveTo>
                  <a:cubicBezTo>
                    <a:pt x="10429" y="3954"/>
                    <a:pt x="10842" y="4606"/>
                    <a:pt x="11462" y="5051"/>
                  </a:cubicBezTo>
                  <a:cubicBezTo>
                    <a:pt x="12028" y="5440"/>
                    <a:pt x="12696" y="5642"/>
                    <a:pt x="13372" y="5642"/>
                  </a:cubicBezTo>
                  <a:cubicBezTo>
                    <a:pt x="13664" y="5642"/>
                    <a:pt x="13957" y="5605"/>
                    <a:pt x="14244" y="5528"/>
                  </a:cubicBezTo>
                  <a:cubicBezTo>
                    <a:pt x="14260" y="6530"/>
                    <a:pt x="14276" y="7531"/>
                    <a:pt x="14292" y="8533"/>
                  </a:cubicBezTo>
                  <a:cubicBezTo>
                    <a:pt x="13672" y="8517"/>
                    <a:pt x="13052" y="8501"/>
                    <a:pt x="12432" y="8501"/>
                  </a:cubicBezTo>
                  <a:cubicBezTo>
                    <a:pt x="12448" y="8342"/>
                    <a:pt x="12448" y="8183"/>
                    <a:pt x="12464" y="8024"/>
                  </a:cubicBezTo>
                  <a:cubicBezTo>
                    <a:pt x="12464" y="7969"/>
                    <a:pt x="12416" y="7941"/>
                    <a:pt x="12366" y="7941"/>
                  </a:cubicBezTo>
                  <a:cubicBezTo>
                    <a:pt x="12317" y="7941"/>
                    <a:pt x="12265" y="7969"/>
                    <a:pt x="12257" y="8024"/>
                  </a:cubicBezTo>
                  <a:lnTo>
                    <a:pt x="12273" y="8024"/>
                  </a:lnTo>
                  <a:cubicBezTo>
                    <a:pt x="12257" y="8183"/>
                    <a:pt x="12241" y="8342"/>
                    <a:pt x="12225" y="8501"/>
                  </a:cubicBezTo>
                  <a:cubicBezTo>
                    <a:pt x="12034" y="8501"/>
                    <a:pt x="11828" y="8501"/>
                    <a:pt x="11637" y="8533"/>
                  </a:cubicBezTo>
                  <a:cubicBezTo>
                    <a:pt x="11541" y="8533"/>
                    <a:pt x="11541" y="8676"/>
                    <a:pt x="11637" y="8676"/>
                  </a:cubicBezTo>
                  <a:cubicBezTo>
                    <a:pt x="11844" y="8692"/>
                    <a:pt x="12018" y="8708"/>
                    <a:pt x="12209" y="8724"/>
                  </a:cubicBezTo>
                  <a:cubicBezTo>
                    <a:pt x="12193" y="9153"/>
                    <a:pt x="12193" y="9582"/>
                    <a:pt x="12241" y="10012"/>
                  </a:cubicBezTo>
                  <a:cubicBezTo>
                    <a:pt x="10572" y="9948"/>
                    <a:pt x="8886" y="9964"/>
                    <a:pt x="7233" y="9916"/>
                  </a:cubicBezTo>
                  <a:lnTo>
                    <a:pt x="6533" y="9884"/>
                  </a:lnTo>
                  <a:cubicBezTo>
                    <a:pt x="6804" y="8628"/>
                    <a:pt x="6279" y="7341"/>
                    <a:pt x="5198" y="6625"/>
                  </a:cubicBezTo>
                  <a:cubicBezTo>
                    <a:pt x="6915" y="5528"/>
                    <a:pt x="8616" y="4383"/>
                    <a:pt x="10285" y="3223"/>
                  </a:cubicBezTo>
                  <a:close/>
                  <a:moveTo>
                    <a:pt x="12400" y="8740"/>
                  </a:moveTo>
                  <a:cubicBezTo>
                    <a:pt x="13036" y="8771"/>
                    <a:pt x="13656" y="8771"/>
                    <a:pt x="14292" y="8787"/>
                  </a:cubicBezTo>
                  <a:cubicBezTo>
                    <a:pt x="14308" y="9264"/>
                    <a:pt x="14308" y="9725"/>
                    <a:pt x="14324" y="10187"/>
                  </a:cubicBezTo>
                  <a:lnTo>
                    <a:pt x="14292" y="10187"/>
                  </a:lnTo>
                  <a:cubicBezTo>
                    <a:pt x="13640" y="10107"/>
                    <a:pt x="12988" y="10059"/>
                    <a:pt x="12321" y="10028"/>
                  </a:cubicBezTo>
                  <a:cubicBezTo>
                    <a:pt x="12352" y="9598"/>
                    <a:pt x="12384" y="9169"/>
                    <a:pt x="12400" y="8740"/>
                  </a:cubicBezTo>
                  <a:close/>
                  <a:moveTo>
                    <a:pt x="14270" y="0"/>
                  </a:moveTo>
                  <a:cubicBezTo>
                    <a:pt x="14244" y="0"/>
                    <a:pt x="14219" y="8"/>
                    <a:pt x="14197" y="27"/>
                  </a:cubicBezTo>
                  <a:cubicBezTo>
                    <a:pt x="12956" y="933"/>
                    <a:pt x="11716" y="1824"/>
                    <a:pt x="10460" y="2698"/>
                  </a:cubicBezTo>
                  <a:cubicBezTo>
                    <a:pt x="10444" y="2428"/>
                    <a:pt x="10460" y="2173"/>
                    <a:pt x="10524" y="1903"/>
                  </a:cubicBezTo>
                  <a:cubicBezTo>
                    <a:pt x="10524" y="1848"/>
                    <a:pt x="10481" y="1814"/>
                    <a:pt x="10439" y="1814"/>
                  </a:cubicBezTo>
                  <a:cubicBezTo>
                    <a:pt x="10408" y="1814"/>
                    <a:pt x="10378" y="1831"/>
                    <a:pt x="10365" y="1871"/>
                  </a:cubicBezTo>
                  <a:cubicBezTo>
                    <a:pt x="10254" y="2189"/>
                    <a:pt x="10222" y="2523"/>
                    <a:pt x="10238" y="2857"/>
                  </a:cubicBezTo>
                  <a:cubicBezTo>
                    <a:pt x="8473" y="4081"/>
                    <a:pt x="6676" y="5274"/>
                    <a:pt x="4864" y="6434"/>
                  </a:cubicBezTo>
                  <a:cubicBezTo>
                    <a:pt x="4498" y="6244"/>
                    <a:pt x="4101" y="6100"/>
                    <a:pt x="3687" y="6037"/>
                  </a:cubicBezTo>
                  <a:cubicBezTo>
                    <a:pt x="3683" y="6036"/>
                    <a:pt x="3678" y="6035"/>
                    <a:pt x="3674" y="6035"/>
                  </a:cubicBezTo>
                  <a:cubicBezTo>
                    <a:pt x="3603" y="6035"/>
                    <a:pt x="3566" y="6149"/>
                    <a:pt x="3656" y="6164"/>
                  </a:cubicBezTo>
                  <a:cubicBezTo>
                    <a:pt x="4005" y="6259"/>
                    <a:pt x="4339" y="6387"/>
                    <a:pt x="4641" y="6562"/>
                  </a:cubicBezTo>
                  <a:cubicBezTo>
                    <a:pt x="3147" y="7531"/>
                    <a:pt x="1636" y="8485"/>
                    <a:pt x="110" y="9423"/>
                  </a:cubicBezTo>
                  <a:cubicBezTo>
                    <a:pt x="0" y="9506"/>
                    <a:pt x="68" y="9659"/>
                    <a:pt x="180" y="9659"/>
                  </a:cubicBezTo>
                  <a:cubicBezTo>
                    <a:pt x="198" y="9659"/>
                    <a:pt x="217" y="9655"/>
                    <a:pt x="237" y="9646"/>
                  </a:cubicBezTo>
                  <a:cubicBezTo>
                    <a:pt x="1827" y="8724"/>
                    <a:pt x="3401" y="7754"/>
                    <a:pt x="4959" y="6768"/>
                  </a:cubicBezTo>
                  <a:cubicBezTo>
                    <a:pt x="5977" y="7484"/>
                    <a:pt x="6501" y="8660"/>
                    <a:pt x="6199" y="9869"/>
                  </a:cubicBezTo>
                  <a:cubicBezTo>
                    <a:pt x="4761" y="9800"/>
                    <a:pt x="3307" y="9707"/>
                    <a:pt x="1859" y="9707"/>
                  </a:cubicBezTo>
                  <a:cubicBezTo>
                    <a:pt x="1291" y="9707"/>
                    <a:pt x="723" y="9721"/>
                    <a:pt x="158" y="9757"/>
                  </a:cubicBezTo>
                  <a:cubicBezTo>
                    <a:pt x="15" y="9773"/>
                    <a:pt x="15" y="9980"/>
                    <a:pt x="158" y="9996"/>
                  </a:cubicBezTo>
                  <a:cubicBezTo>
                    <a:pt x="2113" y="10250"/>
                    <a:pt x="4101" y="10234"/>
                    <a:pt x="6072" y="10266"/>
                  </a:cubicBezTo>
                  <a:cubicBezTo>
                    <a:pt x="5961" y="10536"/>
                    <a:pt x="5818" y="10807"/>
                    <a:pt x="5643" y="11045"/>
                  </a:cubicBezTo>
                  <a:cubicBezTo>
                    <a:pt x="5566" y="11155"/>
                    <a:pt x="5672" y="11257"/>
                    <a:pt x="5781" y="11257"/>
                  </a:cubicBezTo>
                  <a:cubicBezTo>
                    <a:pt x="5830" y="11257"/>
                    <a:pt x="5879" y="11237"/>
                    <a:pt x="5913" y="11188"/>
                  </a:cubicBezTo>
                  <a:cubicBezTo>
                    <a:pt x="6120" y="10918"/>
                    <a:pt x="6295" y="10600"/>
                    <a:pt x="6406" y="10282"/>
                  </a:cubicBezTo>
                  <a:lnTo>
                    <a:pt x="7217" y="10298"/>
                  </a:lnTo>
                  <a:cubicBezTo>
                    <a:pt x="9098" y="10349"/>
                    <a:pt x="11020" y="10524"/>
                    <a:pt x="12908" y="10524"/>
                  </a:cubicBezTo>
                  <a:cubicBezTo>
                    <a:pt x="13367" y="10524"/>
                    <a:pt x="13823" y="10513"/>
                    <a:pt x="14276" y="10489"/>
                  </a:cubicBezTo>
                  <a:cubicBezTo>
                    <a:pt x="14324" y="10489"/>
                    <a:pt x="14372" y="10473"/>
                    <a:pt x="14403" y="10441"/>
                  </a:cubicBezTo>
                  <a:cubicBezTo>
                    <a:pt x="14434" y="10463"/>
                    <a:pt x="14466" y="10472"/>
                    <a:pt x="14498" y="10472"/>
                  </a:cubicBezTo>
                  <a:cubicBezTo>
                    <a:pt x="14582" y="10472"/>
                    <a:pt x="14658" y="10402"/>
                    <a:pt x="14658" y="10298"/>
                  </a:cubicBezTo>
                  <a:cubicBezTo>
                    <a:pt x="14626" y="8676"/>
                    <a:pt x="14594" y="7054"/>
                    <a:pt x="14546" y="5433"/>
                  </a:cubicBezTo>
                  <a:cubicBezTo>
                    <a:pt x="14848" y="5337"/>
                    <a:pt x="15119" y="5210"/>
                    <a:pt x="15389" y="5067"/>
                  </a:cubicBezTo>
                  <a:cubicBezTo>
                    <a:pt x="15511" y="4986"/>
                    <a:pt x="15448" y="4812"/>
                    <a:pt x="15328" y="4812"/>
                  </a:cubicBezTo>
                  <a:cubicBezTo>
                    <a:pt x="15308" y="4812"/>
                    <a:pt x="15285" y="4817"/>
                    <a:pt x="15262" y="4829"/>
                  </a:cubicBezTo>
                  <a:cubicBezTo>
                    <a:pt x="15023" y="4940"/>
                    <a:pt x="14801" y="5035"/>
                    <a:pt x="14546" y="5131"/>
                  </a:cubicBezTo>
                  <a:cubicBezTo>
                    <a:pt x="14515" y="3461"/>
                    <a:pt x="14467" y="1824"/>
                    <a:pt x="14435" y="170"/>
                  </a:cubicBezTo>
                  <a:cubicBezTo>
                    <a:pt x="14435" y="85"/>
                    <a:pt x="14352" y="0"/>
                    <a:pt x="1427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7941100" y="4472363"/>
              <a:ext cx="35600" cy="35625"/>
            </a:xfrm>
            <a:custGeom>
              <a:rect b="b" l="l" r="r" t="t"/>
              <a:pathLst>
                <a:path extrusionOk="0" h="1425" w="1424">
                  <a:moveTo>
                    <a:pt x="1264" y="0"/>
                  </a:moveTo>
                  <a:cubicBezTo>
                    <a:pt x="1239" y="0"/>
                    <a:pt x="1214" y="9"/>
                    <a:pt x="1190" y="29"/>
                  </a:cubicBezTo>
                  <a:cubicBezTo>
                    <a:pt x="1031" y="188"/>
                    <a:pt x="872" y="363"/>
                    <a:pt x="713" y="538"/>
                  </a:cubicBezTo>
                  <a:cubicBezTo>
                    <a:pt x="554" y="379"/>
                    <a:pt x="379" y="252"/>
                    <a:pt x="188" y="125"/>
                  </a:cubicBezTo>
                  <a:cubicBezTo>
                    <a:pt x="182" y="119"/>
                    <a:pt x="175" y="116"/>
                    <a:pt x="168" y="116"/>
                  </a:cubicBezTo>
                  <a:cubicBezTo>
                    <a:pt x="136" y="116"/>
                    <a:pt x="101" y="166"/>
                    <a:pt x="140" y="204"/>
                  </a:cubicBezTo>
                  <a:cubicBezTo>
                    <a:pt x="299" y="347"/>
                    <a:pt x="458" y="506"/>
                    <a:pt x="601" y="650"/>
                  </a:cubicBezTo>
                  <a:cubicBezTo>
                    <a:pt x="426" y="872"/>
                    <a:pt x="236" y="1079"/>
                    <a:pt x="61" y="1286"/>
                  </a:cubicBezTo>
                  <a:cubicBezTo>
                    <a:pt x="1" y="1346"/>
                    <a:pt x="50" y="1424"/>
                    <a:pt x="112" y="1424"/>
                  </a:cubicBezTo>
                  <a:cubicBezTo>
                    <a:pt x="132" y="1424"/>
                    <a:pt x="153" y="1416"/>
                    <a:pt x="172" y="1397"/>
                  </a:cubicBezTo>
                  <a:lnTo>
                    <a:pt x="760" y="809"/>
                  </a:lnTo>
                  <a:cubicBezTo>
                    <a:pt x="887" y="968"/>
                    <a:pt x="1031" y="1127"/>
                    <a:pt x="1190" y="1270"/>
                  </a:cubicBezTo>
                  <a:cubicBezTo>
                    <a:pt x="1209" y="1286"/>
                    <a:pt x="1232" y="1292"/>
                    <a:pt x="1255" y="1292"/>
                  </a:cubicBezTo>
                  <a:cubicBezTo>
                    <a:pt x="1322" y="1292"/>
                    <a:pt x="1384" y="1230"/>
                    <a:pt x="1349" y="1158"/>
                  </a:cubicBezTo>
                  <a:cubicBezTo>
                    <a:pt x="1221" y="983"/>
                    <a:pt x="1062" y="809"/>
                    <a:pt x="887" y="681"/>
                  </a:cubicBezTo>
                  <a:cubicBezTo>
                    <a:pt x="1046" y="522"/>
                    <a:pt x="1205" y="363"/>
                    <a:pt x="1349" y="188"/>
                  </a:cubicBezTo>
                  <a:cubicBezTo>
                    <a:pt x="1423" y="114"/>
                    <a:pt x="1352" y="0"/>
                    <a:pt x="126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8"/>
          <p:cNvGrpSpPr/>
          <p:nvPr/>
        </p:nvGrpSpPr>
        <p:grpSpPr>
          <a:xfrm rot="-1218958">
            <a:off x="4338541" y="582588"/>
            <a:ext cx="205032" cy="350399"/>
            <a:chOff x="4598638" y="980500"/>
            <a:chExt cx="254875" cy="435650"/>
          </a:xfrm>
        </p:grpSpPr>
        <p:sp>
          <p:nvSpPr>
            <p:cNvPr id="250" name="Google Shape;250;p38"/>
            <p:cNvSpPr/>
            <p:nvPr/>
          </p:nvSpPr>
          <p:spPr>
            <a:xfrm>
              <a:off x="4598638" y="1090600"/>
              <a:ext cx="115300" cy="82300"/>
            </a:xfrm>
            <a:custGeom>
              <a:rect b="b" l="l" r="r" t="t"/>
              <a:pathLst>
                <a:path extrusionOk="0" fill="none" h="3292" w="4612">
                  <a:moveTo>
                    <a:pt x="1590" y="3291"/>
                  </a:moveTo>
                  <a:lnTo>
                    <a:pt x="0" y="0"/>
                  </a:lnTo>
                  <a:lnTo>
                    <a:pt x="4420" y="0"/>
                  </a:lnTo>
                  <a:lnTo>
                    <a:pt x="4611" y="46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4598638" y="1172875"/>
              <a:ext cx="115300" cy="82700"/>
            </a:xfrm>
            <a:custGeom>
              <a:rect b="b" l="l" r="r" t="t"/>
              <a:pathLst>
                <a:path extrusionOk="0" fill="none" h="3308" w="4612">
                  <a:moveTo>
                    <a:pt x="1590" y="0"/>
                  </a:moveTo>
                  <a:lnTo>
                    <a:pt x="0" y="3307"/>
                  </a:lnTo>
                  <a:lnTo>
                    <a:pt x="4420" y="3307"/>
                  </a:lnTo>
                  <a:lnTo>
                    <a:pt x="4611" y="283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4739037" y="980500"/>
              <a:ext cx="114475" cy="435650"/>
            </a:xfrm>
            <a:custGeom>
              <a:rect b="b" l="l" r="r" t="t"/>
              <a:pathLst>
                <a:path extrusionOk="0" fill="none" h="17426" w="4579">
                  <a:moveTo>
                    <a:pt x="4579" y="1527"/>
                  </a:moveTo>
                  <a:cubicBezTo>
                    <a:pt x="4579" y="1527"/>
                    <a:pt x="3498" y="0"/>
                    <a:pt x="2814" y="1527"/>
                  </a:cubicBezTo>
                  <a:cubicBezTo>
                    <a:pt x="2146" y="3069"/>
                    <a:pt x="859" y="16265"/>
                    <a:pt x="0" y="17426"/>
                  </a:cubicBez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4758112" y="1131525"/>
              <a:ext cx="62825" cy="25"/>
            </a:xfrm>
            <a:custGeom>
              <a:rect b="b" l="l" r="r" t="t"/>
              <a:pathLst>
                <a:path extrusionOk="0" fill="none" h="1" w="2513">
                  <a:moveTo>
                    <a:pt x="0" y="1"/>
                  </a:moveTo>
                  <a:lnTo>
                    <a:pt x="2512" y="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4" name="Google Shape;254;p38"/>
          <p:cNvPicPr preferRelativeResize="0"/>
          <p:nvPr/>
        </p:nvPicPr>
        <p:blipFill rotWithShape="1">
          <a:blip r:embed="rId3">
            <a:alphaModFix/>
          </a:blip>
          <a:srcRect b="0" l="9904" r="9896" t="0"/>
          <a:stretch/>
        </p:blipFill>
        <p:spPr>
          <a:xfrm>
            <a:off x="1503950" y="1456975"/>
            <a:ext cx="192945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38"/>
          <p:cNvGrpSpPr/>
          <p:nvPr/>
        </p:nvGrpSpPr>
        <p:grpSpPr>
          <a:xfrm rot="899938">
            <a:off x="606220" y="4249081"/>
            <a:ext cx="1096788" cy="302227"/>
            <a:chOff x="5461648" y="193113"/>
            <a:chExt cx="685133" cy="188793"/>
          </a:xfrm>
        </p:grpSpPr>
        <p:sp>
          <p:nvSpPr>
            <p:cNvPr id="256" name="Google Shape;256;p38"/>
            <p:cNvSpPr/>
            <p:nvPr/>
          </p:nvSpPr>
          <p:spPr>
            <a:xfrm>
              <a:off x="5461648" y="214243"/>
              <a:ext cx="59650" cy="128050"/>
            </a:xfrm>
            <a:custGeom>
              <a:rect b="b" l="l" r="r" t="t"/>
              <a:pathLst>
                <a:path extrusionOk="0" h="5122" w="2386">
                  <a:moveTo>
                    <a:pt x="711" y="292"/>
                  </a:moveTo>
                  <a:cubicBezTo>
                    <a:pt x="1401" y="292"/>
                    <a:pt x="1989" y="838"/>
                    <a:pt x="2020" y="1549"/>
                  </a:cubicBezTo>
                  <a:cubicBezTo>
                    <a:pt x="2052" y="2297"/>
                    <a:pt x="1273" y="2392"/>
                    <a:pt x="637" y="2392"/>
                  </a:cubicBezTo>
                  <a:cubicBezTo>
                    <a:pt x="605" y="1692"/>
                    <a:pt x="605" y="993"/>
                    <a:pt x="652" y="293"/>
                  </a:cubicBezTo>
                  <a:cubicBezTo>
                    <a:pt x="672" y="292"/>
                    <a:pt x="691" y="292"/>
                    <a:pt x="711" y="292"/>
                  </a:cubicBezTo>
                  <a:close/>
                  <a:moveTo>
                    <a:pt x="478" y="1"/>
                  </a:moveTo>
                  <a:cubicBezTo>
                    <a:pt x="418" y="1"/>
                    <a:pt x="357" y="29"/>
                    <a:pt x="319" y="87"/>
                  </a:cubicBezTo>
                  <a:cubicBezTo>
                    <a:pt x="239" y="118"/>
                    <a:pt x="223" y="230"/>
                    <a:pt x="287" y="293"/>
                  </a:cubicBezTo>
                  <a:cubicBezTo>
                    <a:pt x="271" y="993"/>
                    <a:pt x="271" y="1677"/>
                    <a:pt x="287" y="2392"/>
                  </a:cubicBezTo>
                  <a:lnTo>
                    <a:pt x="223" y="2392"/>
                  </a:lnTo>
                  <a:cubicBezTo>
                    <a:pt x="1" y="2408"/>
                    <a:pt x="1" y="2726"/>
                    <a:pt x="223" y="2758"/>
                  </a:cubicBezTo>
                  <a:lnTo>
                    <a:pt x="319" y="2758"/>
                  </a:lnTo>
                  <a:cubicBezTo>
                    <a:pt x="366" y="3521"/>
                    <a:pt x="478" y="4300"/>
                    <a:pt x="621" y="5047"/>
                  </a:cubicBezTo>
                  <a:cubicBezTo>
                    <a:pt x="635" y="5097"/>
                    <a:pt x="682" y="5122"/>
                    <a:pt x="727" y="5122"/>
                  </a:cubicBezTo>
                  <a:cubicBezTo>
                    <a:pt x="782" y="5122"/>
                    <a:pt x="836" y="5085"/>
                    <a:pt x="827" y="5015"/>
                  </a:cubicBezTo>
                  <a:cubicBezTo>
                    <a:pt x="732" y="4268"/>
                    <a:pt x="668" y="3505"/>
                    <a:pt x="621" y="2758"/>
                  </a:cubicBezTo>
                  <a:cubicBezTo>
                    <a:pt x="1066" y="2758"/>
                    <a:pt x="1543" y="2710"/>
                    <a:pt x="1893" y="2535"/>
                  </a:cubicBezTo>
                  <a:cubicBezTo>
                    <a:pt x="2306" y="2313"/>
                    <a:pt x="2385" y="1851"/>
                    <a:pt x="2354" y="1454"/>
                  </a:cubicBezTo>
                  <a:cubicBezTo>
                    <a:pt x="2265" y="638"/>
                    <a:pt x="1580" y="29"/>
                    <a:pt x="765" y="29"/>
                  </a:cubicBezTo>
                  <a:cubicBezTo>
                    <a:pt x="707" y="29"/>
                    <a:pt x="648" y="33"/>
                    <a:pt x="589" y="39"/>
                  </a:cubicBezTo>
                  <a:cubicBezTo>
                    <a:pt x="557" y="14"/>
                    <a:pt x="518" y="1"/>
                    <a:pt x="47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5540588" y="286113"/>
              <a:ext cx="46125" cy="8400"/>
            </a:xfrm>
            <a:custGeom>
              <a:rect b="b" l="l" r="r" t="t"/>
              <a:pathLst>
                <a:path extrusionOk="0" h="336" w="1845">
                  <a:moveTo>
                    <a:pt x="1668" y="1"/>
                  </a:moveTo>
                  <a:cubicBezTo>
                    <a:pt x="1664" y="1"/>
                    <a:pt x="1659" y="1"/>
                    <a:pt x="1654" y="1"/>
                  </a:cubicBezTo>
                  <a:cubicBezTo>
                    <a:pt x="1145" y="17"/>
                    <a:pt x="652" y="49"/>
                    <a:pt x="160" y="97"/>
                  </a:cubicBezTo>
                  <a:cubicBezTo>
                    <a:pt x="1" y="97"/>
                    <a:pt x="1" y="335"/>
                    <a:pt x="160" y="335"/>
                  </a:cubicBezTo>
                  <a:cubicBezTo>
                    <a:pt x="652" y="335"/>
                    <a:pt x="1145" y="319"/>
                    <a:pt x="1654" y="303"/>
                  </a:cubicBezTo>
                  <a:cubicBezTo>
                    <a:pt x="1840" y="288"/>
                    <a:pt x="1845" y="1"/>
                    <a:pt x="16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5540588" y="271038"/>
              <a:ext cx="47725" cy="8025"/>
            </a:xfrm>
            <a:custGeom>
              <a:rect b="b" l="l" r="r" t="t"/>
              <a:pathLst>
                <a:path extrusionOk="0" h="321" w="1909">
                  <a:moveTo>
                    <a:pt x="1718" y="0"/>
                  </a:moveTo>
                  <a:cubicBezTo>
                    <a:pt x="1266" y="14"/>
                    <a:pt x="827" y="51"/>
                    <a:pt x="378" y="51"/>
                  </a:cubicBezTo>
                  <a:cubicBezTo>
                    <a:pt x="306" y="51"/>
                    <a:pt x="233" y="50"/>
                    <a:pt x="160" y="48"/>
                  </a:cubicBezTo>
                  <a:cubicBezTo>
                    <a:pt x="1" y="48"/>
                    <a:pt x="1" y="270"/>
                    <a:pt x="160" y="286"/>
                  </a:cubicBezTo>
                  <a:cubicBezTo>
                    <a:pt x="403" y="308"/>
                    <a:pt x="650" y="320"/>
                    <a:pt x="897" y="320"/>
                  </a:cubicBezTo>
                  <a:cubicBezTo>
                    <a:pt x="1183" y="320"/>
                    <a:pt x="1468" y="304"/>
                    <a:pt x="1749" y="270"/>
                  </a:cubicBezTo>
                  <a:cubicBezTo>
                    <a:pt x="1908" y="254"/>
                    <a:pt x="1861" y="0"/>
                    <a:pt x="171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5606363" y="264363"/>
              <a:ext cx="56675" cy="47900"/>
            </a:xfrm>
            <a:custGeom>
              <a:rect b="b" l="l" r="r" t="t"/>
              <a:pathLst>
                <a:path extrusionOk="0" h="1916" w="2267">
                  <a:moveTo>
                    <a:pt x="192" y="1"/>
                  </a:moveTo>
                  <a:cubicBezTo>
                    <a:pt x="140" y="1"/>
                    <a:pt x="88" y="37"/>
                    <a:pt x="88" y="108"/>
                  </a:cubicBezTo>
                  <a:cubicBezTo>
                    <a:pt x="41" y="617"/>
                    <a:pt x="57" y="1126"/>
                    <a:pt x="9" y="1650"/>
                  </a:cubicBezTo>
                  <a:cubicBezTo>
                    <a:pt x="0" y="1746"/>
                    <a:pt x="86" y="1798"/>
                    <a:pt x="171" y="1798"/>
                  </a:cubicBezTo>
                  <a:cubicBezTo>
                    <a:pt x="242" y="1798"/>
                    <a:pt x="312" y="1762"/>
                    <a:pt x="327" y="1682"/>
                  </a:cubicBezTo>
                  <a:cubicBezTo>
                    <a:pt x="374" y="1332"/>
                    <a:pt x="486" y="982"/>
                    <a:pt x="661" y="680"/>
                  </a:cubicBezTo>
                  <a:cubicBezTo>
                    <a:pt x="736" y="559"/>
                    <a:pt x="787" y="503"/>
                    <a:pt x="829" y="503"/>
                  </a:cubicBezTo>
                  <a:cubicBezTo>
                    <a:pt x="876" y="503"/>
                    <a:pt x="913" y="571"/>
                    <a:pt x="963" y="696"/>
                  </a:cubicBezTo>
                  <a:cubicBezTo>
                    <a:pt x="1026" y="919"/>
                    <a:pt x="1042" y="1157"/>
                    <a:pt x="1026" y="1380"/>
                  </a:cubicBezTo>
                  <a:cubicBezTo>
                    <a:pt x="1026" y="1507"/>
                    <a:pt x="1118" y="1571"/>
                    <a:pt x="1209" y="1571"/>
                  </a:cubicBezTo>
                  <a:cubicBezTo>
                    <a:pt x="1301" y="1571"/>
                    <a:pt x="1392" y="1507"/>
                    <a:pt x="1392" y="1380"/>
                  </a:cubicBezTo>
                  <a:cubicBezTo>
                    <a:pt x="1392" y="1189"/>
                    <a:pt x="1440" y="998"/>
                    <a:pt x="1519" y="824"/>
                  </a:cubicBezTo>
                  <a:cubicBezTo>
                    <a:pt x="1569" y="736"/>
                    <a:pt x="1698" y="491"/>
                    <a:pt x="1805" y="491"/>
                  </a:cubicBezTo>
                  <a:cubicBezTo>
                    <a:pt x="1834" y="491"/>
                    <a:pt x="1861" y="509"/>
                    <a:pt x="1885" y="553"/>
                  </a:cubicBezTo>
                  <a:cubicBezTo>
                    <a:pt x="1933" y="665"/>
                    <a:pt x="1853" y="982"/>
                    <a:pt x="1837" y="1094"/>
                  </a:cubicBezTo>
                  <a:cubicBezTo>
                    <a:pt x="1821" y="1316"/>
                    <a:pt x="1805" y="1523"/>
                    <a:pt x="1805" y="1730"/>
                  </a:cubicBezTo>
                  <a:cubicBezTo>
                    <a:pt x="1805" y="1851"/>
                    <a:pt x="1900" y="1916"/>
                    <a:pt x="1991" y="1916"/>
                  </a:cubicBezTo>
                  <a:cubicBezTo>
                    <a:pt x="2067" y="1916"/>
                    <a:pt x="2141" y="1871"/>
                    <a:pt x="2155" y="1777"/>
                  </a:cubicBezTo>
                  <a:cubicBezTo>
                    <a:pt x="2235" y="1364"/>
                    <a:pt x="2266" y="951"/>
                    <a:pt x="2266" y="521"/>
                  </a:cubicBezTo>
                  <a:cubicBezTo>
                    <a:pt x="2251" y="299"/>
                    <a:pt x="2155" y="60"/>
                    <a:pt x="1917" y="29"/>
                  </a:cubicBezTo>
                  <a:cubicBezTo>
                    <a:pt x="1894" y="24"/>
                    <a:pt x="1870" y="22"/>
                    <a:pt x="1847" y="22"/>
                  </a:cubicBezTo>
                  <a:cubicBezTo>
                    <a:pt x="1633" y="22"/>
                    <a:pt x="1424" y="214"/>
                    <a:pt x="1281" y="458"/>
                  </a:cubicBezTo>
                  <a:cubicBezTo>
                    <a:pt x="1214" y="230"/>
                    <a:pt x="1090" y="58"/>
                    <a:pt x="890" y="58"/>
                  </a:cubicBezTo>
                  <a:cubicBezTo>
                    <a:pt x="853" y="58"/>
                    <a:pt x="814" y="64"/>
                    <a:pt x="772" y="76"/>
                  </a:cubicBezTo>
                  <a:cubicBezTo>
                    <a:pt x="565" y="156"/>
                    <a:pt x="406" y="299"/>
                    <a:pt x="311" y="506"/>
                  </a:cubicBezTo>
                  <a:cubicBezTo>
                    <a:pt x="311" y="378"/>
                    <a:pt x="311" y="251"/>
                    <a:pt x="295" y="108"/>
                  </a:cubicBezTo>
                  <a:cubicBezTo>
                    <a:pt x="295" y="37"/>
                    <a:pt x="243" y="1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5674138" y="288163"/>
              <a:ext cx="10000" cy="10625"/>
            </a:xfrm>
            <a:custGeom>
              <a:rect b="b" l="l" r="r" t="t"/>
              <a:pathLst>
                <a:path extrusionOk="0" h="425" w="400">
                  <a:moveTo>
                    <a:pt x="205" y="1"/>
                  </a:moveTo>
                  <a:cubicBezTo>
                    <a:pt x="126" y="1"/>
                    <a:pt x="47" y="50"/>
                    <a:pt x="32" y="158"/>
                  </a:cubicBezTo>
                  <a:cubicBezTo>
                    <a:pt x="1" y="237"/>
                    <a:pt x="17" y="317"/>
                    <a:pt x="80" y="380"/>
                  </a:cubicBezTo>
                  <a:cubicBezTo>
                    <a:pt x="108" y="408"/>
                    <a:pt x="152" y="425"/>
                    <a:pt x="196" y="425"/>
                  </a:cubicBezTo>
                  <a:cubicBezTo>
                    <a:pt x="228" y="425"/>
                    <a:pt x="260" y="416"/>
                    <a:pt x="287" y="396"/>
                  </a:cubicBezTo>
                  <a:cubicBezTo>
                    <a:pt x="350" y="364"/>
                    <a:pt x="398" y="285"/>
                    <a:pt x="382" y="205"/>
                  </a:cubicBezTo>
                  <a:cubicBezTo>
                    <a:pt x="400" y="74"/>
                    <a:pt x="302" y="1"/>
                    <a:pt x="20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5682813" y="218113"/>
              <a:ext cx="73325" cy="101525"/>
            </a:xfrm>
            <a:custGeom>
              <a:rect b="b" l="l" r="r" t="t"/>
              <a:pathLst>
                <a:path extrusionOk="0" h="4061" w="2933">
                  <a:moveTo>
                    <a:pt x="2733" y="1"/>
                  </a:moveTo>
                  <a:cubicBezTo>
                    <a:pt x="2671" y="1"/>
                    <a:pt x="2610" y="30"/>
                    <a:pt x="2579" y="98"/>
                  </a:cubicBezTo>
                  <a:cubicBezTo>
                    <a:pt x="2261" y="1211"/>
                    <a:pt x="2054" y="2356"/>
                    <a:pt x="2007" y="3500"/>
                  </a:cubicBezTo>
                  <a:cubicBezTo>
                    <a:pt x="1259" y="2689"/>
                    <a:pt x="1100" y="1465"/>
                    <a:pt x="274" y="702"/>
                  </a:cubicBezTo>
                  <a:cubicBezTo>
                    <a:pt x="245" y="677"/>
                    <a:pt x="214" y="666"/>
                    <a:pt x="184" y="666"/>
                  </a:cubicBezTo>
                  <a:cubicBezTo>
                    <a:pt x="83" y="666"/>
                    <a:pt x="0" y="791"/>
                    <a:pt x="99" y="877"/>
                  </a:cubicBezTo>
                  <a:cubicBezTo>
                    <a:pt x="1005" y="1767"/>
                    <a:pt x="1053" y="3166"/>
                    <a:pt x="2023" y="4009"/>
                  </a:cubicBezTo>
                  <a:cubicBezTo>
                    <a:pt x="2058" y="4045"/>
                    <a:pt x="2103" y="4061"/>
                    <a:pt x="2146" y="4061"/>
                  </a:cubicBezTo>
                  <a:cubicBezTo>
                    <a:pt x="2239" y="4061"/>
                    <a:pt x="2330" y="3990"/>
                    <a:pt x="2341" y="3882"/>
                  </a:cubicBezTo>
                  <a:cubicBezTo>
                    <a:pt x="2452" y="2642"/>
                    <a:pt x="2643" y="1417"/>
                    <a:pt x="2913" y="193"/>
                  </a:cubicBezTo>
                  <a:cubicBezTo>
                    <a:pt x="2933" y="76"/>
                    <a:pt x="2832" y="1"/>
                    <a:pt x="273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5794813" y="232688"/>
              <a:ext cx="59025" cy="69575"/>
            </a:xfrm>
            <a:custGeom>
              <a:rect b="b" l="l" r="r" t="t"/>
              <a:pathLst>
                <a:path extrusionOk="0" h="2783" w="2361">
                  <a:moveTo>
                    <a:pt x="1125" y="0"/>
                  </a:moveTo>
                  <a:cubicBezTo>
                    <a:pt x="1092" y="0"/>
                    <a:pt x="1063" y="15"/>
                    <a:pt x="1056" y="55"/>
                  </a:cubicBezTo>
                  <a:cubicBezTo>
                    <a:pt x="1056" y="119"/>
                    <a:pt x="1040" y="167"/>
                    <a:pt x="1025" y="230"/>
                  </a:cubicBezTo>
                  <a:cubicBezTo>
                    <a:pt x="722" y="294"/>
                    <a:pt x="404" y="389"/>
                    <a:pt x="118" y="485"/>
                  </a:cubicBezTo>
                  <a:cubicBezTo>
                    <a:pt x="1" y="514"/>
                    <a:pt x="32" y="679"/>
                    <a:pt x="138" y="679"/>
                  </a:cubicBezTo>
                  <a:cubicBezTo>
                    <a:pt x="147" y="679"/>
                    <a:pt x="156" y="678"/>
                    <a:pt x="166" y="675"/>
                  </a:cubicBezTo>
                  <a:cubicBezTo>
                    <a:pt x="452" y="612"/>
                    <a:pt x="722" y="580"/>
                    <a:pt x="993" y="532"/>
                  </a:cubicBezTo>
                  <a:lnTo>
                    <a:pt x="993" y="532"/>
                  </a:lnTo>
                  <a:cubicBezTo>
                    <a:pt x="945" y="1232"/>
                    <a:pt x="945" y="1916"/>
                    <a:pt x="977" y="2615"/>
                  </a:cubicBezTo>
                  <a:cubicBezTo>
                    <a:pt x="977" y="2726"/>
                    <a:pt x="1068" y="2782"/>
                    <a:pt x="1158" y="2782"/>
                  </a:cubicBezTo>
                  <a:cubicBezTo>
                    <a:pt x="1247" y="2782"/>
                    <a:pt x="1335" y="2726"/>
                    <a:pt x="1327" y="2615"/>
                  </a:cubicBezTo>
                  <a:cubicBezTo>
                    <a:pt x="1295" y="1916"/>
                    <a:pt x="1295" y="1200"/>
                    <a:pt x="1263" y="501"/>
                  </a:cubicBezTo>
                  <a:cubicBezTo>
                    <a:pt x="1565" y="453"/>
                    <a:pt x="1883" y="405"/>
                    <a:pt x="2201" y="358"/>
                  </a:cubicBezTo>
                  <a:cubicBezTo>
                    <a:pt x="2360" y="326"/>
                    <a:pt x="2312" y="71"/>
                    <a:pt x="2153" y="71"/>
                  </a:cubicBezTo>
                  <a:cubicBezTo>
                    <a:pt x="1867" y="87"/>
                    <a:pt x="1565" y="119"/>
                    <a:pt x="1279" y="167"/>
                  </a:cubicBezTo>
                  <a:cubicBezTo>
                    <a:pt x="1279" y="151"/>
                    <a:pt x="1247" y="103"/>
                    <a:pt x="1231" y="55"/>
                  </a:cubicBezTo>
                  <a:cubicBezTo>
                    <a:pt x="1222" y="28"/>
                    <a:pt x="1170" y="0"/>
                    <a:pt x="112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5842113" y="272538"/>
              <a:ext cx="36350" cy="8900"/>
            </a:xfrm>
            <a:custGeom>
              <a:rect b="b" l="l" r="r" t="t"/>
              <a:pathLst>
                <a:path extrusionOk="0" h="356" w="1454">
                  <a:moveTo>
                    <a:pt x="151" y="0"/>
                  </a:moveTo>
                  <a:cubicBezTo>
                    <a:pt x="32" y="0"/>
                    <a:pt x="1" y="165"/>
                    <a:pt x="118" y="194"/>
                  </a:cubicBezTo>
                  <a:cubicBezTo>
                    <a:pt x="461" y="294"/>
                    <a:pt x="829" y="356"/>
                    <a:pt x="1189" y="356"/>
                  </a:cubicBezTo>
                  <a:cubicBezTo>
                    <a:pt x="1229" y="356"/>
                    <a:pt x="1270" y="355"/>
                    <a:pt x="1311" y="353"/>
                  </a:cubicBezTo>
                  <a:cubicBezTo>
                    <a:pt x="1454" y="322"/>
                    <a:pt x="1454" y="115"/>
                    <a:pt x="1311" y="83"/>
                  </a:cubicBezTo>
                  <a:cubicBezTo>
                    <a:pt x="1245" y="86"/>
                    <a:pt x="1180" y="87"/>
                    <a:pt x="1114" y="87"/>
                  </a:cubicBezTo>
                  <a:cubicBezTo>
                    <a:pt x="799" y="87"/>
                    <a:pt x="485" y="56"/>
                    <a:pt x="182" y="4"/>
                  </a:cubicBezTo>
                  <a:cubicBezTo>
                    <a:pt x="171" y="1"/>
                    <a:pt x="161" y="0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5846763" y="258538"/>
              <a:ext cx="44000" cy="7375"/>
            </a:xfrm>
            <a:custGeom>
              <a:rect b="b" l="l" r="r" t="t"/>
              <a:pathLst>
                <a:path extrusionOk="0" h="295" w="1760">
                  <a:moveTo>
                    <a:pt x="1107" y="1"/>
                  </a:moveTo>
                  <a:cubicBezTo>
                    <a:pt x="779" y="1"/>
                    <a:pt x="447" y="33"/>
                    <a:pt x="123" y="87"/>
                  </a:cubicBezTo>
                  <a:cubicBezTo>
                    <a:pt x="1" y="102"/>
                    <a:pt x="26" y="294"/>
                    <a:pt x="127" y="294"/>
                  </a:cubicBezTo>
                  <a:cubicBezTo>
                    <a:pt x="131" y="294"/>
                    <a:pt x="135" y="294"/>
                    <a:pt x="139" y="293"/>
                  </a:cubicBezTo>
                  <a:cubicBezTo>
                    <a:pt x="298" y="288"/>
                    <a:pt x="457" y="286"/>
                    <a:pt x="616" y="286"/>
                  </a:cubicBezTo>
                  <a:cubicBezTo>
                    <a:pt x="934" y="286"/>
                    <a:pt x="1252" y="293"/>
                    <a:pt x="1570" y="293"/>
                  </a:cubicBezTo>
                  <a:cubicBezTo>
                    <a:pt x="1575" y="294"/>
                    <a:pt x="1581" y="294"/>
                    <a:pt x="1586" y="294"/>
                  </a:cubicBezTo>
                  <a:cubicBezTo>
                    <a:pt x="1760" y="294"/>
                    <a:pt x="1740" y="39"/>
                    <a:pt x="1570" y="23"/>
                  </a:cubicBezTo>
                  <a:cubicBezTo>
                    <a:pt x="1417" y="8"/>
                    <a:pt x="1262" y="1"/>
                    <a:pt x="110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5881713" y="231813"/>
              <a:ext cx="67100" cy="70650"/>
            </a:xfrm>
            <a:custGeom>
              <a:rect b="b" l="l" r="r" t="t"/>
              <a:pathLst>
                <a:path extrusionOk="0" h="2826" w="2684">
                  <a:moveTo>
                    <a:pt x="1202" y="1"/>
                  </a:moveTo>
                  <a:cubicBezTo>
                    <a:pt x="792" y="1"/>
                    <a:pt x="325" y="325"/>
                    <a:pt x="61" y="599"/>
                  </a:cubicBezTo>
                  <a:cubicBezTo>
                    <a:pt x="0" y="659"/>
                    <a:pt x="59" y="738"/>
                    <a:pt x="125" y="738"/>
                  </a:cubicBezTo>
                  <a:cubicBezTo>
                    <a:pt x="146" y="738"/>
                    <a:pt x="168" y="730"/>
                    <a:pt x="188" y="710"/>
                  </a:cubicBezTo>
                  <a:cubicBezTo>
                    <a:pt x="379" y="551"/>
                    <a:pt x="697" y="281"/>
                    <a:pt x="967" y="281"/>
                  </a:cubicBezTo>
                  <a:cubicBezTo>
                    <a:pt x="1809" y="281"/>
                    <a:pt x="1555" y="933"/>
                    <a:pt x="1412" y="1315"/>
                  </a:cubicBezTo>
                  <a:cubicBezTo>
                    <a:pt x="1221" y="1744"/>
                    <a:pt x="999" y="2157"/>
                    <a:pt x="744" y="2539"/>
                  </a:cubicBezTo>
                  <a:cubicBezTo>
                    <a:pt x="665" y="2666"/>
                    <a:pt x="776" y="2825"/>
                    <a:pt x="919" y="2825"/>
                  </a:cubicBezTo>
                  <a:cubicBezTo>
                    <a:pt x="1301" y="2789"/>
                    <a:pt x="1682" y="2771"/>
                    <a:pt x="2064" y="2771"/>
                  </a:cubicBezTo>
                  <a:cubicBezTo>
                    <a:pt x="2191" y="2771"/>
                    <a:pt x="2318" y="2773"/>
                    <a:pt x="2445" y="2777"/>
                  </a:cubicBezTo>
                  <a:cubicBezTo>
                    <a:pt x="2684" y="2777"/>
                    <a:pt x="2684" y="2428"/>
                    <a:pt x="2445" y="2396"/>
                  </a:cubicBezTo>
                  <a:cubicBezTo>
                    <a:pt x="2281" y="2389"/>
                    <a:pt x="2116" y="2385"/>
                    <a:pt x="1951" y="2385"/>
                  </a:cubicBezTo>
                  <a:cubicBezTo>
                    <a:pt x="1719" y="2385"/>
                    <a:pt x="1486" y="2393"/>
                    <a:pt x="1253" y="2412"/>
                  </a:cubicBezTo>
                  <a:cubicBezTo>
                    <a:pt x="1619" y="1792"/>
                    <a:pt x="2127" y="901"/>
                    <a:pt x="1746" y="297"/>
                  </a:cubicBezTo>
                  <a:cubicBezTo>
                    <a:pt x="1602" y="84"/>
                    <a:pt x="1409" y="1"/>
                    <a:pt x="120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5950363" y="238138"/>
              <a:ext cx="62400" cy="53875"/>
            </a:xfrm>
            <a:custGeom>
              <a:rect b="b" l="l" r="r" t="t"/>
              <a:pathLst>
                <a:path extrusionOk="0" h="2155" w="2496">
                  <a:moveTo>
                    <a:pt x="773" y="0"/>
                  </a:moveTo>
                  <a:cubicBezTo>
                    <a:pt x="432" y="0"/>
                    <a:pt x="162" y="299"/>
                    <a:pt x="33" y="585"/>
                  </a:cubicBezTo>
                  <a:cubicBezTo>
                    <a:pt x="1" y="661"/>
                    <a:pt x="58" y="723"/>
                    <a:pt x="118" y="723"/>
                  </a:cubicBezTo>
                  <a:cubicBezTo>
                    <a:pt x="145" y="723"/>
                    <a:pt x="172" y="710"/>
                    <a:pt x="192" y="680"/>
                  </a:cubicBezTo>
                  <a:cubicBezTo>
                    <a:pt x="300" y="510"/>
                    <a:pt x="498" y="266"/>
                    <a:pt x="742" y="266"/>
                  </a:cubicBezTo>
                  <a:cubicBezTo>
                    <a:pt x="749" y="266"/>
                    <a:pt x="757" y="266"/>
                    <a:pt x="765" y="267"/>
                  </a:cubicBezTo>
                  <a:cubicBezTo>
                    <a:pt x="812" y="267"/>
                    <a:pt x="860" y="283"/>
                    <a:pt x="908" y="298"/>
                  </a:cubicBezTo>
                  <a:cubicBezTo>
                    <a:pt x="685" y="791"/>
                    <a:pt x="606" y="1316"/>
                    <a:pt x="685" y="1857"/>
                  </a:cubicBezTo>
                  <a:cubicBezTo>
                    <a:pt x="698" y="1922"/>
                    <a:pt x="744" y="1950"/>
                    <a:pt x="794" y="1950"/>
                  </a:cubicBezTo>
                  <a:cubicBezTo>
                    <a:pt x="865" y="1950"/>
                    <a:pt x="946" y="1893"/>
                    <a:pt x="955" y="1809"/>
                  </a:cubicBezTo>
                  <a:cubicBezTo>
                    <a:pt x="971" y="1586"/>
                    <a:pt x="955" y="1348"/>
                    <a:pt x="971" y="1109"/>
                  </a:cubicBezTo>
                  <a:cubicBezTo>
                    <a:pt x="987" y="887"/>
                    <a:pt x="1035" y="680"/>
                    <a:pt x="1067" y="457"/>
                  </a:cubicBezTo>
                  <a:lnTo>
                    <a:pt x="1162" y="569"/>
                  </a:lnTo>
                  <a:cubicBezTo>
                    <a:pt x="1242" y="648"/>
                    <a:pt x="1353" y="728"/>
                    <a:pt x="1464" y="791"/>
                  </a:cubicBezTo>
                  <a:cubicBezTo>
                    <a:pt x="1432" y="1189"/>
                    <a:pt x="1417" y="1602"/>
                    <a:pt x="1417" y="2000"/>
                  </a:cubicBezTo>
                  <a:cubicBezTo>
                    <a:pt x="1417" y="2103"/>
                    <a:pt x="1492" y="2155"/>
                    <a:pt x="1568" y="2155"/>
                  </a:cubicBezTo>
                  <a:cubicBezTo>
                    <a:pt x="1643" y="2155"/>
                    <a:pt x="1719" y="2103"/>
                    <a:pt x="1719" y="2000"/>
                  </a:cubicBezTo>
                  <a:cubicBezTo>
                    <a:pt x="1719" y="1618"/>
                    <a:pt x="1719" y="1237"/>
                    <a:pt x="1687" y="855"/>
                  </a:cubicBezTo>
                  <a:lnTo>
                    <a:pt x="1687" y="855"/>
                  </a:lnTo>
                  <a:cubicBezTo>
                    <a:pt x="1721" y="859"/>
                    <a:pt x="1755" y="861"/>
                    <a:pt x="1789" y="861"/>
                  </a:cubicBezTo>
                  <a:cubicBezTo>
                    <a:pt x="2024" y="861"/>
                    <a:pt x="2251" y="765"/>
                    <a:pt x="2418" y="585"/>
                  </a:cubicBezTo>
                  <a:cubicBezTo>
                    <a:pt x="2495" y="482"/>
                    <a:pt x="2427" y="316"/>
                    <a:pt x="2313" y="316"/>
                  </a:cubicBezTo>
                  <a:cubicBezTo>
                    <a:pt x="2287" y="316"/>
                    <a:pt x="2258" y="325"/>
                    <a:pt x="2227" y="346"/>
                  </a:cubicBezTo>
                  <a:cubicBezTo>
                    <a:pt x="2077" y="463"/>
                    <a:pt x="1927" y="531"/>
                    <a:pt x="1777" y="531"/>
                  </a:cubicBezTo>
                  <a:cubicBezTo>
                    <a:pt x="1641" y="531"/>
                    <a:pt x="1505" y="475"/>
                    <a:pt x="1369" y="346"/>
                  </a:cubicBezTo>
                  <a:cubicBezTo>
                    <a:pt x="1226" y="203"/>
                    <a:pt x="1114" y="44"/>
                    <a:pt x="892" y="12"/>
                  </a:cubicBezTo>
                  <a:cubicBezTo>
                    <a:pt x="851" y="4"/>
                    <a:pt x="812" y="0"/>
                    <a:pt x="77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6007613" y="193113"/>
              <a:ext cx="120875" cy="169700"/>
            </a:xfrm>
            <a:custGeom>
              <a:rect b="b" l="l" r="r" t="t"/>
              <a:pathLst>
                <a:path extrusionOk="0" h="6788" w="4835">
                  <a:moveTo>
                    <a:pt x="1623" y="1"/>
                  </a:moveTo>
                  <a:cubicBezTo>
                    <a:pt x="1543" y="1"/>
                    <a:pt x="1464" y="49"/>
                    <a:pt x="1448" y="128"/>
                  </a:cubicBezTo>
                  <a:cubicBezTo>
                    <a:pt x="1321" y="1082"/>
                    <a:pt x="1384" y="2004"/>
                    <a:pt x="1384" y="2958"/>
                  </a:cubicBezTo>
                  <a:cubicBezTo>
                    <a:pt x="1384" y="4055"/>
                    <a:pt x="1130" y="5136"/>
                    <a:pt x="653" y="6122"/>
                  </a:cubicBezTo>
                  <a:cubicBezTo>
                    <a:pt x="398" y="5248"/>
                    <a:pt x="287" y="4325"/>
                    <a:pt x="303" y="3419"/>
                  </a:cubicBezTo>
                  <a:cubicBezTo>
                    <a:pt x="303" y="3340"/>
                    <a:pt x="243" y="3300"/>
                    <a:pt x="184" y="3300"/>
                  </a:cubicBezTo>
                  <a:cubicBezTo>
                    <a:pt x="124" y="3300"/>
                    <a:pt x="65" y="3340"/>
                    <a:pt x="65" y="3419"/>
                  </a:cubicBezTo>
                  <a:cubicBezTo>
                    <a:pt x="1" y="4516"/>
                    <a:pt x="128" y="5613"/>
                    <a:pt x="446" y="6663"/>
                  </a:cubicBezTo>
                  <a:cubicBezTo>
                    <a:pt x="473" y="6742"/>
                    <a:pt x="543" y="6787"/>
                    <a:pt x="614" y="6787"/>
                  </a:cubicBezTo>
                  <a:cubicBezTo>
                    <a:pt x="671" y="6787"/>
                    <a:pt x="729" y="6758"/>
                    <a:pt x="764" y="6694"/>
                  </a:cubicBezTo>
                  <a:cubicBezTo>
                    <a:pt x="1432" y="5502"/>
                    <a:pt x="1782" y="4150"/>
                    <a:pt x="1766" y="2783"/>
                  </a:cubicBezTo>
                  <a:cubicBezTo>
                    <a:pt x="1766" y="2290"/>
                    <a:pt x="1480" y="732"/>
                    <a:pt x="2004" y="398"/>
                  </a:cubicBezTo>
                  <a:cubicBezTo>
                    <a:pt x="2043" y="373"/>
                    <a:pt x="2108" y="364"/>
                    <a:pt x="2188" y="364"/>
                  </a:cubicBezTo>
                  <a:cubicBezTo>
                    <a:pt x="2464" y="364"/>
                    <a:pt x="2920" y="481"/>
                    <a:pt x="3117" y="494"/>
                  </a:cubicBezTo>
                  <a:lnTo>
                    <a:pt x="4596" y="621"/>
                  </a:lnTo>
                  <a:cubicBezTo>
                    <a:pt x="4601" y="621"/>
                    <a:pt x="4606" y="621"/>
                    <a:pt x="4611" y="621"/>
                  </a:cubicBezTo>
                  <a:cubicBezTo>
                    <a:pt x="4834" y="621"/>
                    <a:pt x="4829" y="270"/>
                    <a:pt x="4596" y="239"/>
                  </a:cubicBezTo>
                  <a:cubicBezTo>
                    <a:pt x="3594" y="160"/>
                    <a:pt x="2624" y="80"/>
                    <a:pt x="16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6069931" y="269305"/>
              <a:ext cx="76850" cy="13775"/>
            </a:xfrm>
            <a:custGeom>
              <a:rect b="b" l="l" r="r" t="t"/>
              <a:pathLst>
                <a:path extrusionOk="0" h="551" w="3074">
                  <a:moveTo>
                    <a:pt x="2828" y="0"/>
                  </a:moveTo>
                  <a:cubicBezTo>
                    <a:pt x="2807" y="0"/>
                    <a:pt x="2786" y="4"/>
                    <a:pt x="2762" y="12"/>
                  </a:cubicBezTo>
                  <a:cubicBezTo>
                    <a:pt x="2190" y="139"/>
                    <a:pt x="1611" y="202"/>
                    <a:pt x="1029" y="202"/>
                  </a:cubicBezTo>
                  <a:cubicBezTo>
                    <a:pt x="738" y="202"/>
                    <a:pt x="447" y="187"/>
                    <a:pt x="155" y="155"/>
                  </a:cubicBezTo>
                  <a:cubicBezTo>
                    <a:pt x="150" y="154"/>
                    <a:pt x="145" y="154"/>
                    <a:pt x="140" y="154"/>
                  </a:cubicBezTo>
                  <a:cubicBezTo>
                    <a:pt x="11" y="154"/>
                    <a:pt x="1" y="347"/>
                    <a:pt x="123" y="393"/>
                  </a:cubicBezTo>
                  <a:cubicBezTo>
                    <a:pt x="545" y="499"/>
                    <a:pt x="982" y="551"/>
                    <a:pt x="1419" y="551"/>
                  </a:cubicBezTo>
                  <a:cubicBezTo>
                    <a:pt x="1904" y="551"/>
                    <a:pt x="2390" y="487"/>
                    <a:pt x="2858" y="361"/>
                  </a:cubicBezTo>
                  <a:cubicBezTo>
                    <a:pt x="3073" y="304"/>
                    <a:pt x="3016" y="0"/>
                    <a:pt x="282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 rot="457">
              <a:off x="6084938" y="224973"/>
              <a:ext cx="40495" cy="33730"/>
            </a:xfrm>
            <a:custGeom>
              <a:rect b="b" l="l" r="r" t="t"/>
              <a:pathLst>
                <a:path extrusionOk="0" h="1792" w="2152">
                  <a:moveTo>
                    <a:pt x="1212" y="315"/>
                  </a:moveTo>
                  <a:cubicBezTo>
                    <a:pt x="1275" y="315"/>
                    <a:pt x="1342" y="329"/>
                    <a:pt x="1400" y="353"/>
                  </a:cubicBezTo>
                  <a:cubicBezTo>
                    <a:pt x="1416" y="464"/>
                    <a:pt x="1336" y="591"/>
                    <a:pt x="1225" y="623"/>
                  </a:cubicBezTo>
                  <a:cubicBezTo>
                    <a:pt x="1010" y="737"/>
                    <a:pt x="770" y="800"/>
                    <a:pt x="528" y="800"/>
                  </a:cubicBezTo>
                  <a:cubicBezTo>
                    <a:pt x="500" y="800"/>
                    <a:pt x="473" y="799"/>
                    <a:pt x="446" y="798"/>
                  </a:cubicBezTo>
                  <a:cubicBezTo>
                    <a:pt x="478" y="686"/>
                    <a:pt x="525" y="591"/>
                    <a:pt x="621" y="528"/>
                  </a:cubicBezTo>
                  <a:cubicBezTo>
                    <a:pt x="764" y="400"/>
                    <a:pt x="955" y="321"/>
                    <a:pt x="1145" y="321"/>
                  </a:cubicBezTo>
                  <a:cubicBezTo>
                    <a:pt x="1167" y="317"/>
                    <a:pt x="1189" y="315"/>
                    <a:pt x="1212" y="315"/>
                  </a:cubicBezTo>
                  <a:close/>
                  <a:moveTo>
                    <a:pt x="1255" y="0"/>
                  </a:moveTo>
                  <a:cubicBezTo>
                    <a:pt x="981" y="0"/>
                    <a:pt x="677" y="87"/>
                    <a:pt x="541" y="178"/>
                  </a:cubicBezTo>
                  <a:cubicBezTo>
                    <a:pt x="319" y="305"/>
                    <a:pt x="160" y="528"/>
                    <a:pt x="96" y="798"/>
                  </a:cubicBezTo>
                  <a:cubicBezTo>
                    <a:pt x="17" y="830"/>
                    <a:pt x="1" y="941"/>
                    <a:pt x="80" y="989"/>
                  </a:cubicBezTo>
                  <a:cubicBezTo>
                    <a:pt x="96" y="1195"/>
                    <a:pt x="207" y="1386"/>
                    <a:pt x="366" y="1513"/>
                  </a:cubicBezTo>
                  <a:cubicBezTo>
                    <a:pt x="608" y="1700"/>
                    <a:pt x="895" y="1792"/>
                    <a:pt x="1181" y="1792"/>
                  </a:cubicBezTo>
                  <a:cubicBezTo>
                    <a:pt x="1479" y="1792"/>
                    <a:pt x="1776" y="1692"/>
                    <a:pt x="2020" y="1497"/>
                  </a:cubicBezTo>
                  <a:cubicBezTo>
                    <a:pt x="2151" y="1392"/>
                    <a:pt x="2032" y="1200"/>
                    <a:pt x="1897" y="1200"/>
                  </a:cubicBezTo>
                  <a:cubicBezTo>
                    <a:pt x="1869" y="1200"/>
                    <a:pt x="1840" y="1208"/>
                    <a:pt x="1813" y="1227"/>
                  </a:cubicBezTo>
                  <a:cubicBezTo>
                    <a:pt x="1619" y="1364"/>
                    <a:pt x="1392" y="1435"/>
                    <a:pt x="1162" y="1435"/>
                  </a:cubicBezTo>
                  <a:cubicBezTo>
                    <a:pt x="1072" y="1435"/>
                    <a:pt x="981" y="1424"/>
                    <a:pt x="891" y="1402"/>
                  </a:cubicBezTo>
                  <a:cubicBezTo>
                    <a:pt x="684" y="1354"/>
                    <a:pt x="525" y="1211"/>
                    <a:pt x="446" y="1020"/>
                  </a:cubicBezTo>
                  <a:cubicBezTo>
                    <a:pt x="970" y="1020"/>
                    <a:pt x="1718" y="925"/>
                    <a:pt x="1781" y="432"/>
                  </a:cubicBezTo>
                  <a:cubicBezTo>
                    <a:pt x="1823" y="107"/>
                    <a:pt x="1558" y="0"/>
                    <a:pt x="125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6057481" y="289680"/>
              <a:ext cx="66425" cy="92225"/>
            </a:xfrm>
            <a:custGeom>
              <a:rect b="b" l="l" r="r" t="t"/>
              <a:pathLst>
                <a:path extrusionOk="0" h="3689" w="2657">
                  <a:moveTo>
                    <a:pt x="1416" y="765"/>
                  </a:moveTo>
                  <a:cubicBezTo>
                    <a:pt x="1447" y="765"/>
                    <a:pt x="1479" y="767"/>
                    <a:pt x="1512" y="771"/>
                  </a:cubicBezTo>
                  <a:cubicBezTo>
                    <a:pt x="1497" y="844"/>
                    <a:pt x="1537" y="931"/>
                    <a:pt x="1606" y="931"/>
                  </a:cubicBezTo>
                  <a:cubicBezTo>
                    <a:pt x="1611" y="931"/>
                    <a:pt x="1617" y="931"/>
                    <a:pt x="1623" y="930"/>
                  </a:cubicBezTo>
                  <a:lnTo>
                    <a:pt x="1639" y="930"/>
                  </a:lnTo>
                  <a:cubicBezTo>
                    <a:pt x="1623" y="946"/>
                    <a:pt x="1623" y="961"/>
                    <a:pt x="1623" y="977"/>
                  </a:cubicBezTo>
                  <a:cubicBezTo>
                    <a:pt x="1607" y="1073"/>
                    <a:pt x="1575" y="1152"/>
                    <a:pt x="1543" y="1232"/>
                  </a:cubicBezTo>
                  <a:cubicBezTo>
                    <a:pt x="1504" y="1355"/>
                    <a:pt x="1441" y="1418"/>
                    <a:pt x="1356" y="1418"/>
                  </a:cubicBezTo>
                  <a:cubicBezTo>
                    <a:pt x="1234" y="1418"/>
                    <a:pt x="1066" y="1288"/>
                    <a:pt x="860" y="1025"/>
                  </a:cubicBezTo>
                  <a:cubicBezTo>
                    <a:pt x="999" y="858"/>
                    <a:pt x="1198" y="765"/>
                    <a:pt x="1416" y="765"/>
                  </a:cubicBezTo>
                  <a:close/>
                  <a:moveTo>
                    <a:pt x="1208" y="2388"/>
                  </a:moveTo>
                  <a:cubicBezTo>
                    <a:pt x="1278" y="2388"/>
                    <a:pt x="1352" y="2395"/>
                    <a:pt x="1432" y="2408"/>
                  </a:cubicBezTo>
                  <a:cubicBezTo>
                    <a:pt x="1384" y="2440"/>
                    <a:pt x="1353" y="2488"/>
                    <a:pt x="1321" y="2551"/>
                  </a:cubicBezTo>
                  <a:cubicBezTo>
                    <a:pt x="1178" y="2758"/>
                    <a:pt x="1289" y="3187"/>
                    <a:pt x="971" y="3283"/>
                  </a:cubicBezTo>
                  <a:cubicBezTo>
                    <a:pt x="949" y="3284"/>
                    <a:pt x="928" y="3284"/>
                    <a:pt x="908" y="3284"/>
                  </a:cubicBezTo>
                  <a:cubicBezTo>
                    <a:pt x="560" y="3284"/>
                    <a:pt x="453" y="3155"/>
                    <a:pt x="574" y="2869"/>
                  </a:cubicBezTo>
                  <a:cubicBezTo>
                    <a:pt x="653" y="2552"/>
                    <a:pt x="865" y="2388"/>
                    <a:pt x="1208" y="2388"/>
                  </a:cubicBezTo>
                  <a:close/>
                  <a:moveTo>
                    <a:pt x="2428" y="1"/>
                  </a:moveTo>
                  <a:cubicBezTo>
                    <a:pt x="2361" y="1"/>
                    <a:pt x="2293" y="41"/>
                    <a:pt x="2259" y="119"/>
                  </a:cubicBezTo>
                  <a:cubicBezTo>
                    <a:pt x="2227" y="166"/>
                    <a:pt x="2227" y="230"/>
                    <a:pt x="2259" y="278"/>
                  </a:cubicBezTo>
                  <a:cubicBezTo>
                    <a:pt x="2195" y="373"/>
                    <a:pt x="2100" y="453"/>
                    <a:pt x="2004" y="500"/>
                  </a:cubicBezTo>
                  <a:cubicBezTo>
                    <a:pt x="1941" y="564"/>
                    <a:pt x="1861" y="596"/>
                    <a:pt x="1766" y="628"/>
                  </a:cubicBezTo>
                  <a:cubicBezTo>
                    <a:pt x="1655" y="513"/>
                    <a:pt x="1508" y="464"/>
                    <a:pt x="1351" y="464"/>
                  </a:cubicBezTo>
                  <a:cubicBezTo>
                    <a:pt x="855" y="464"/>
                    <a:pt x="265" y="959"/>
                    <a:pt x="446" y="1454"/>
                  </a:cubicBezTo>
                  <a:cubicBezTo>
                    <a:pt x="557" y="1731"/>
                    <a:pt x="813" y="1912"/>
                    <a:pt x="1097" y="1912"/>
                  </a:cubicBezTo>
                  <a:cubicBezTo>
                    <a:pt x="1139" y="1912"/>
                    <a:pt x="1182" y="1908"/>
                    <a:pt x="1225" y="1899"/>
                  </a:cubicBezTo>
                  <a:cubicBezTo>
                    <a:pt x="1321" y="1884"/>
                    <a:pt x="1432" y="1852"/>
                    <a:pt x="1512" y="1788"/>
                  </a:cubicBezTo>
                  <a:lnTo>
                    <a:pt x="1512" y="1788"/>
                  </a:lnTo>
                  <a:cubicBezTo>
                    <a:pt x="1496" y="1884"/>
                    <a:pt x="1464" y="1979"/>
                    <a:pt x="1432" y="2074"/>
                  </a:cubicBezTo>
                  <a:cubicBezTo>
                    <a:pt x="1354" y="2051"/>
                    <a:pt x="1274" y="2039"/>
                    <a:pt x="1194" y="2039"/>
                  </a:cubicBezTo>
                  <a:cubicBezTo>
                    <a:pt x="583" y="2039"/>
                    <a:pt x="0" y="2701"/>
                    <a:pt x="240" y="3362"/>
                  </a:cubicBezTo>
                  <a:cubicBezTo>
                    <a:pt x="324" y="3566"/>
                    <a:pt x="525" y="3689"/>
                    <a:pt x="735" y="3689"/>
                  </a:cubicBezTo>
                  <a:cubicBezTo>
                    <a:pt x="804" y="3689"/>
                    <a:pt x="873" y="3676"/>
                    <a:pt x="939" y="3648"/>
                  </a:cubicBezTo>
                  <a:cubicBezTo>
                    <a:pt x="1114" y="3585"/>
                    <a:pt x="1273" y="3473"/>
                    <a:pt x="1384" y="3314"/>
                  </a:cubicBezTo>
                  <a:cubicBezTo>
                    <a:pt x="1476" y="3192"/>
                    <a:pt x="1568" y="2644"/>
                    <a:pt x="1744" y="2644"/>
                  </a:cubicBezTo>
                  <a:cubicBezTo>
                    <a:pt x="1751" y="2644"/>
                    <a:pt x="1759" y="2645"/>
                    <a:pt x="1766" y="2647"/>
                  </a:cubicBezTo>
                  <a:cubicBezTo>
                    <a:pt x="1776" y="2648"/>
                    <a:pt x="1787" y="2649"/>
                    <a:pt x="1796" y="2649"/>
                  </a:cubicBezTo>
                  <a:cubicBezTo>
                    <a:pt x="1965" y="2649"/>
                    <a:pt x="2026" y="2404"/>
                    <a:pt x="1845" y="2329"/>
                  </a:cubicBezTo>
                  <a:cubicBezTo>
                    <a:pt x="1798" y="2313"/>
                    <a:pt x="1734" y="2313"/>
                    <a:pt x="1686" y="2313"/>
                  </a:cubicBezTo>
                  <a:cubicBezTo>
                    <a:pt x="1830" y="1899"/>
                    <a:pt x="1909" y="1454"/>
                    <a:pt x="1909" y="1009"/>
                  </a:cubicBezTo>
                  <a:cubicBezTo>
                    <a:pt x="1909" y="961"/>
                    <a:pt x="1877" y="914"/>
                    <a:pt x="1830" y="882"/>
                  </a:cubicBezTo>
                  <a:cubicBezTo>
                    <a:pt x="2068" y="818"/>
                    <a:pt x="2291" y="675"/>
                    <a:pt x="2466" y="469"/>
                  </a:cubicBezTo>
                  <a:cubicBezTo>
                    <a:pt x="2561" y="373"/>
                    <a:pt x="2656" y="214"/>
                    <a:pt x="2577" y="87"/>
                  </a:cubicBezTo>
                  <a:cubicBezTo>
                    <a:pt x="2541" y="29"/>
                    <a:pt x="2484" y="1"/>
                    <a:pt x="242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38"/>
          <p:cNvGrpSpPr/>
          <p:nvPr/>
        </p:nvGrpSpPr>
        <p:grpSpPr>
          <a:xfrm rot="784133">
            <a:off x="1087680" y="671160"/>
            <a:ext cx="259210" cy="173407"/>
            <a:chOff x="3595750" y="2251325"/>
            <a:chExt cx="185250" cy="167375"/>
          </a:xfrm>
        </p:grpSpPr>
        <p:sp>
          <p:nvSpPr>
            <p:cNvPr id="272" name="Google Shape;272;p38"/>
            <p:cNvSpPr/>
            <p:nvPr/>
          </p:nvSpPr>
          <p:spPr>
            <a:xfrm>
              <a:off x="3595750" y="2251325"/>
              <a:ext cx="185250" cy="42950"/>
            </a:xfrm>
            <a:custGeom>
              <a:rect b="b" l="l" r="r" t="t"/>
              <a:pathLst>
                <a:path extrusionOk="0" fill="none" h="1718" w="7410">
                  <a:moveTo>
                    <a:pt x="318" y="1718"/>
                  </a:moveTo>
                  <a:cubicBezTo>
                    <a:pt x="318" y="1718"/>
                    <a:pt x="0" y="128"/>
                    <a:pt x="1113" y="128"/>
                  </a:cubicBezTo>
                  <a:cubicBezTo>
                    <a:pt x="2242" y="128"/>
                    <a:pt x="5963" y="859"/>
                    <a:pt x="7409" y="1"/>
                  </a:cubicBez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3616425" y="2282725"/>
              <a:ext cx="49700" cy="135975"/>
            </a:xfrm>
            <a:custGeom>
              <a:rect b="b" l="l" r="r" t="t"/>
              <a:pathLst>
                <a:path extrusionOk="0" fill="none" h="5439" w="1988">
                  <a:moveTo>
                    <a:pt x="1876" y="1"/>
                  </a:moveTo>
                  <a:cubicBezTo>
                    <a:pt x="1876" y="1"/>
                    <a:pt x="1988" y="5264"/>
                    <a:pt x="1081" y="5359"/>
                  </a:cubicBezTo>
                  <a:cubicBezTo>
                    <a:pt x="604" y="5438"/>
                    <a:pt x="127" y="5152"/>
                    <a:pt x="0" y="4675"/>
                  </a:cubicBez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3714600" y="2285125"/>
              <a:ext cx="19900" cy="126825"/>
            </a:xfrm>
            <a:custGeom>
              <a:rect b="b" l="l" r="r" t="t"/>
              <a:pathLst>
                <a:path extrusionOk="0" fill="none" h="5073" w="796">
                  <a:moveTo>
                    <a:pt x="0" y="0"/>
                  </a:moveTo>
                  <a:cubicBezTo>
                    <a:pt x="0" y="0"/>
                    <a:pt x="48" y="4770"/>
                    <a:pt x="795" y="5072"/>
                  </a:cubicBez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38"/>
          <p:cNvGrpSpPr/>
          <p:nvPr/>
        </p:nvGrpSpPr>
        <p:grpSpPr>
          <a:xfrm rot="-942947">
            <a:off x="4387672" y="4237284"/>
            <a:ext cx="946700" cy="173398"/>
            <a:chOff x="3289003" y="3098338"/>
            <a:chExt cx="784665" cy="110053"/>
          </a:xfrm>
        </p:grpSpPr>
        <p:sp>
          <p:nvSpPr>
            <p:cNvPr id="276" name="Google Shape;276;p38"/>
            <p:cNvSpPr/>
            <p:nvPr/>
          </p:nvSpPr>
          <p:spPr>
            <a:xfrm>
              <a:off x="3289003" y="3142121"/>
              <a:ext cx="74613" cy="54329"/>
            </a:xfrm>
            <a:custGeom>
              <a:rect b="b" l="l" r="r" t="t"/>
              <a:pathLst>
                <a:path extrusionOk="0" h="3699" w="5080">
                  <a:moveTo>
                    <a:pt x="2815" y="621"/>
                  </a:moveTo>
                  <a:lnTo>
                    <a:pt x="2815" y="621"/>
                  </a:lnTo>
                  <a:cubicBezTo>
                    <a:pt x="2556" y="1074"/>
                    <a:pt x="2492" y="1591"/>
                    <a:pt x="2589" y="2077"/>
                  </a:cubicBezTo>
                  <a:cubicBezTo>
                    <a:pt x="2265" y="2497"/>
                    <a:pt x="1780" y="2756"/>
                    <a:pt x="1262" y="2788"/>
                  </a:cubicBezTo>
                  <a:cubicBezTo>
                    <a:pt x="874" y="2788"/>
                    <a:pt x="712" y="2238"/>
                    <a:pt x="777" y="1980"/>
                  </a:cubicBezTo>
                  <a:cubicBezTo>
                    <a:pt x="842" y="1591"/>
                    <a:pt x="1295" y="1268"/>
                    <a:pt x="1586" y="1074"/>
                  </a:cubicBezTo>
                  <a:cubicBezTo>
                    <a:pt x="1974" y="847"/>
                    <a:pt x="2362" y="686"/>
                    <a:pt x="2815" y="621"/>
                  </a:cubicBezTo>
                  <a:close/>
                  <a:moveTo>
                    <a:pt x="3438" y="1"/>
                  </a:moveTo>
                  <a:cubicBezTo>
                    <a:pt x="3348" y="1"/>
                    <a:pt x="3253" y="33"/>
                    <a:pt x="3171" y="103"/>
                  </a:cubicBezTo>
                  <a:cubicBezTo>
                    <a:pt x="3138" y="103"/>
                    <a:pt x="3138" y="136"/>
                    <a:pt x="3106" y="168"/>
                  </a:cubicBezTo>
                  <a:cubicBezTo>
                    <a:pt x="2984" y="126"/>
                    <a:pt x="2855" y="107"/>
                    <a:pt x="2722" y="107"/>
                  </a:cubicBezTo>
                  <a:cubicBezTo>
                    <a:pt x="2045" y="107"/>
                    <a:pt x="1269" y="598"/>
                    <a:pt x="810" y="977"/>
                  </a:cubicBezTo>
                  <a:cubicBezTo>
                    <a:pt x="66" y="1527"/>
                    <a:pt x="1" y="2594"/>
                    <a:pt x="680" y="3241"/>
                  </a:cubicBezTo>
                  <a:cubicBezTo>
                    <a:pt x="880" y="3421"/>
                    <a:pt x="1111" y="3493"/>
                    <a:pt x="1350" y="3493"/>
                  </a:cubicBezTo>
                  <a:cubicBezTo>
                    <a:pt x="1883" y="3493"/>
                    <a:pt x="2457" y="3133"/>
                    <a:pt x="2815" y="2821"/>
                  </a:cubicBezTo>
                  <a:cubicBezTo>
                    <a:pt x="2815" y="2821"/>
                    <a:pt x="2847" y="2853"/>
                    <a:pt x="2847" y="2853"/>
                  </a:cubicBezTo>
                  <a:cubicBezTo>
                    <a:pt x="3102" y="3323"/>
                    <a:pt x="3701" y="3698"/>
                    <a:pt x="4227" y="3698"/>
                  </a:cubicBezTo>
                  <a:cubicBezTo>
                    <a:pt x="4570" y="3698"/>
                    <a:pt x="4881" y="3539"/>
                    <a:pt x="5047" y="3144"/>
                  </a:cubicBezTo>
                  <a:cubicBezTo>
                    <a:pt x="5079" y="3047"/>
                    <a:pt x="5015" y="2950"/>
                    <a:pt x="4950" y="2950"/>
                  </a:cubicBezTo>
                  <a:cubicBezTo>
                    <a:pt x="4432" y="2756"/>
                    <a:pt x="3915" y="2950"/>
                    <a:pt x="3559" y="2465"/>
                  </a:cubicBezTo>
                  <a:cubicBezTo>
                    <a:pt x="3494" y="2368"/>
                    <a:pt x="3430" y="2238"/>
                    <a:pt x="3397" y="2141"/>
                  </a:cubicBezTo>
                  <a:cubicBezTo>
                    <a:pt x="3785" y="1591"/>
                    <a:pt x="3947" y="912"/>
                    <a:pt x="3785" y="265"/>
                  </a:cubicBezTo>
                  <a:cubicBezTo>
                    <a:pt x="3744" y="100"/>
                    <a:pt x="3598" y="1"/>
                    <a:pt x="3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3364468" y="3131781"/>
              <a:ext cx="65521" cy="72116"/>
            </a:xfrm>
            <a:custGeom>
              <a:rect b="b" l="l" r="r" t="t"/>
              <a:pathLst>
                <a:path extrusionOk="0" h="4910" w="4461">
                  <a:moveTo>
                    <a:pt x="1118" y="1"/>
                  </a:moveTo>
                  <a:cubicBezTo>
                    <a:pt x="430" y="1"/>
                    <a:pt x="0" y="960"/>
                    <a:pt x="265" y="1519"/>
                  </a:cubicBezTo>
                  <a:cubicBezTo>
                    <a:pt x="281" y="1535"/>
                    <a:pt x="305" y="1543"/>
                    <a:pt x="325" y="1543"/>
                  </a:cubicBezTo>
                  <a:cubicBezTo>
                    <a:pt x="346" y="1543"/>
                    <a:pt x="362" y="1535"/>
                    <a:pt x="362" y="1519"/>
                  </a:cubicBezTo>
                  <a:cubicBezTo>
                    <a:pt x="488" y="1368"/>
                    <a:pt x="850" y="588"/>
                    <a:pt x="1187" y="588"/>
                  </a:cubicBezTo>
                  <a:cubicBezTo>
                    <a:pt x="1282" y="588"/>
                    <a:pt x="1376" y="650"/>
                    <a:pt x="1462" y="807"/>
                  </a:cubicBezTo>
                  <a:cubicBezTo>
                    <a:pt x="1559" y="1034"/>
                    <a:pt x="1623" y="1293"/>
                    <a:pt x="1656" y="1551"/>
                  </a:cubicBezTo>
                  <a:cubicBezTo>
                    <a:pt x="1720" y="1875"/>
                    <a:pt x="1785" y="2231"/>
                    <a:pt x="1850" y="2586"/>
                  </a:cubicBezTo>
                  <a:cubicBezTo>
                    <a:pt x="1300" y="3233"/>
                    <a:pt x="750" y="3977"/>
                    <a:pt x="685" y="4786"/>
                  </a:cubicBezTo>
                  <a:cubicBezTo>
                    <a:pt x="685" y="4856"/>
                    <a:pt x="752" y="4909"/>
                    <a:pt x="814" y="4909"/>
                  </a:cubicBezTo>
                  <a:cubicBezTo>
                    <a:pt x="838" y="4909"/>
                    <a:pt x="861" y="4901"/>
                    <a:pt x="879" y="4883"/>
                  </a:cubicBezTo>
                  <a:cubicBezTo>
                    <a:pt x="1332" y="4398"/>
                    <a:pt x="1720" y="3880"/>
                    <a:pt x="2011" y="3330"/>
                  </a:cubicBezTo>
                  <a:cubicBezTo>
                    <a:pt x="2011" y="3330"/>
                    <a:pt x="2011" y="3363"/>
                    <a:pt x="2011" y="3395"/>
                  </a:cubicBezTo>
                  <a:cubicBezTo>
                    <a:pt x="2132" y="3758"/>
                    <a:pt x="2395" y="4178"/>
                    <a:pt x="2825" y="4178"/>
                  </a:cubicBezTo>
                  <a:cubicBezTo>
                    <a:pt x="2855" y="4178"/>
                    <a:pt x="2886" y="4176"/>
                    <a:pt x="2917" y="4171"/>
                  </a:cubicBezTo>
                  <a:cubicBezTo>
                    <a:pt x="3499" y="3977"/>
                    <a:pt x="3888" y="3460"/>
                    <a:pt x="3920" y="2845"/>
                  </a:cubicBezTo>
                  <a:cubicBezTo>
                    <a:pt x="3920" y="2751"/>
                    <a:pt x="3851" y="2691"/>
                    <a:pt x="3775" y="2691"/>
                  </a:cubicBezTo>
                  <a:cubicBezTo>
                    <a:pt x="3748" y="2691"/>
                    <a:pt x="3719" y="2699"/>
                    <a:pt x="3693" y="2716"/>
                  </a:cubicBezTo>
                  <a:cubicBezTo>
                    <a:pt x="3402" y="2910"/>
                    <a:pt x="3111" y="3136"/>
                    <a:pt x="2885" y="3428"/>
                  </a:cubicBezTo>
                  <a:cubicBezTo>
                    <a:pt x="2858" y="3454"/>
                    <a:pt x="2836" y="3466"/>
                    <a:pt x="2816" y="3466"/>
                  </a:cubicBezTo>
                  <a:cubicBezTo>
                    <a:pt x="2741" y="3466"/>
                    <a:pt x="2710" y="3291"/>
                    <a:pt x="2658" y="3136"/>
                  </a:cubicBezTo>
                  <a:cubicBezTo>
                    <a:pt x="2594" y="2942"/>
                    <a:pt x="2529" y="2781"/>
                    <a:pt x="2497" y="2586"/>
                  </a:cubicBezTo>
                  <a:cubicBezTo>
                    <a:pt x="3079" y="1778"/>
                    <a:pt x="3791" y="1034"/>
                    <a:pt x="4405" y="225"/>
                  </a:cubicBezTo>
                  <a:cubicBezTo>
                    <a:pt x="4461" y="197"/>
                    <a:pt x="4397" y="122"/>
                    <a:pt x="4357" y="122"/>
                  </a:cubicBezTo>
                  <a:cubicBezTo>
                    <a:pt x="4351" y="122"/>
                    <a:pt x="4345" y="124"/>
                    <a:pt x="4340" y="128"/>
                  </a:cubicBezTo>
                  <a:cubicBezTo>
                    <a:pt x="3596" y="646"/>
                    <a:pt x="2950" y="1228"/>
                    <a:pt x="2400" y="1940"/>
                  </a:cubicBezTo>
                  <a:cubicBezTo>
                    <a:pt x="2335" y="1681"/>
                    <a:pt x="2303" y="1454"/>
                    <a:pt x="2238" y="1196"/>
                  </a:cubicBezTo>
                  <a:cubicBezTo>
                    <a:pt x="2109" y="646"/>
                    <a:pt x="1947" y="193"/>
                    <a:pt x="1332" y="31"/>
                  </a:cubicBezTo>
                  <a:cubicBezTo>
                    <a:pt x="1259" y="11"/>
                    <a:pt x="1187" y="1"/>
                    <a:pt x="1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3443883" y="3098338"/>
              <a:ext cx="31857" cy="46383"/>
            </a:xfrm>
            <a:custGeom>
              <a:rect b="b" l="l" r="r" t="t"/>
              <a:pathLst>
                <a:path extrusionOk="0" h="3158" w="2169">
                  <a:moveTo>
                    <a:pt x="972" y="0"/>
                  </a:moveTo>
                  <a:cubicBezTo>
                    <a:pt x="717" y="0"/>
                    <a:pt x="389" y="207"/>
                    <a:pt x="389" y="464"/>
                  </a:cubicBezTo>
                  <a:cubicBezTo>
                    <a:pt x="389" y="497"/>
                    <a:pt x="389" y="529"/>
                    <a:pt x="454" y="561"/>
                  </a:cubicBezTo>
                  <a:cubicBezTo>
                    <a:pt x="468" y="565"/>
                    <a:pt x="484" y="567"/>
                    <a:pt x="500" y="567"/>
                  </a:cubicBezTo>
                  <a:cubicBezTo>
                    <a:pt x="610" y="567"/>
                    <a:pt x="747" y="491"/>
                    <a:pt x="838" y="491"/>
                  </a:cubicBezTo>
                  <a:cubicBezTo>
                    <a:pt x="851" y="491"/>
                    <a:pt x="863" y="493"/>
                    <a:pt x="874" y="497"/>
                  </a:cubicBezTo>
                  <a:cubicBezTo>
                    <a:pt x="1004" y="561"/>
                    <a:pt x="874" y="950"/>
                    <a:pt x="874" y="1047"/>
                  </a:cubicBezTo>
                  <a:cubicBezTo>
                    <a:pt x="777" y="1596"/>
                    <a:pt x="518" y="2082"/>
                    <a:pt x="98" y="2470"/>
                  </a:cubicBezTo>
                  <a:cubicBezTo>
                    <a:pt x="1" y="2599"/>
                    <a:pt x="33" y="2793"/>
                    <a:pt x="195" y="2858"/>
                  </a:cubicBezTo>
                  <a:cubicBezTo>
                    <a:pt x="601" y="3008"/>
                    <a:pt x="1036" y="3158"/>
                    <a:pt x="1462" y="3158"/>
                  </a:cubicBezTo>
                  <a:cubicBezTo>
                    <a:pt x="1680" y="3158"/>
                    <a:pt x="1895" y="3118"/>
                    <a:pt x="2103" y="3020"/>
                  </a:cubicBezTo>
                  <a:cubicBezTo>
                    <a:pt x="2136" y="2987"/>
                    <a:pt x="2168" y="2923"/>
                    <a:pt x="2136" y="2890"/>
                  </a:cubicBezTo>
                  <a:cubicBezTo>
                    <a:pt x="1683" y="2664"/>
                    <a:pt x="1230" y="2502"/>
                    <a:pt x="745" y="2502"/>
                  </a:cubicBezTo>
                  <a:cubicBezTo>
                    <a:pt x="1165" y="1985"/>
                    <a:pt x="1424" y="1338"/>
                    <a:pt x="1456" y="658"/>
                  </a:cubicBezTo>
                  <a:cubicBezTo>
                    <a:pt x="1489" y="367"/>
                    <a:pt x="1327" y="109"/>
                    <a:pt x="1068" y="12"/>
                  </a:cubicBezTo>
                  <a:cubicBezTo>
                    <a:pt x="1038" y="4"/>
                    <a:pt x="1006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3497096" y="3151198"/>
              <a:ext cx="40405" cy="44944"/>
            </a:xfrm>
            <a:custGeom>
              <a:rect b="b" l="l" r="r" t="t"/>
              <a:pathLst>
                <a:path extrusionOk="0" h="3060" w="2751">
                  <a:moveTo>
                    <a:pt x="1470" y="0"/>
                  </a:moveTo>
                  <a:cubicBezTo>
                    <a:pt x="1453" y="0"/>
                    <a:pt x="1436" y="11"/>
                    <a:pt x="1424" y="35"/>
                  </a:cubicBezTo>
                  <a:cubicBezTo>
                    <a:pt x="1165" y="294"/>
                    <a:pt x="1003" y="650"/>
                    <a:pt x="1003" y="1038"/>
                  </a:cubicBezTo>
                  <a:cubicBezTo>
                    <a:pt x="712" y="1070"/>
                    <a:pt x="421" y="1135"/>
                    <a:pt x="130" y="1232"/>
                  </a:cubicBezTo>
                  <a:cubicBezTo>
                    <a:pt x="1" y="1297"/>
                    <a:pt x="98" y="1491"/>
                    <a:pt x="195" y="1491"/>
                  </a:cubicBezTo>
                  <a:cubicBezTo>
                    <a:pt x="378" y="1514"/>
                    <a:pt x="577" y="1537"/>
                    <a:pt x="769" y="1537"/>
                  </a:cubicBezTo>
                  <a:cubicBezTo>
                    <a:pt x="849" y="1537"/>
                    <a:pt x="928" y="1533"/>
                    <a:pt x="1003" y="1523"/>
                  </a:cubicBezTo>
                  <a:cubicBezTo>
                    <a:pt x="1003" y="2041"/>
                    <a:pt x="1165" y="2558"/>
                    <a:pt x="1424" y="3011"/>
                  </a:cubicBezTo>
                  <a:cubicBezTo>
                    <a:pt x="1424" y="3044"/>
                    <a:pt x="1448" y="3060"/>
                    <a:pt x="1476" y="3060"/>
                  </a:cubicBezTo>
                  <a:cubicBezTo>
                    <a:pt x="1505" y="3060"/>
                    <a:pt x="1537" y="3044"/>
                    <a:pt x="1553" y="3011"/>
                  </a:cubicBezTo>
                  <a:cubicBezTo>
                    <a:pt x="1586" y="2526"/>
                    <a:pt x="1586" y="2008"/>
                    <a:pt x="1553" y="1523"/>
                  </a:cubicBezTo>
                  <a:lnTo>
                    <a:pt x="1586" y="1523"/>
                  </a:lnTo>
                  <a:cubicBezTo>
                    <a:pt x="1783" y="1523"/>
                    <a:pt x="2011" y="1573"/>
                    <a:pt x="2224" y="1573"/>
                  </a:cubicBezTo>
                  <a:cubicBezTo>
                    <a:pt x="2395" y="1573"/>
                    <a:pt x="2556" y="1541"/>
                    <a:pt x="2685" y="1426"/>
                  </a:cubicBezTo>
                  <a:cubicBezTo>
                    <a:pt x="2718" y="1394"/>
                    <a:pt x="2750" y="1329"/>
                    <a:pt x="2718" y="1297"/>
                  </a:cubicBezTo>
                  <a:cubicBezTo>
                    <a:pt x="2548" y="1006"/>
                    <a:pt x="2214" y="969"/>
                    <a:pt x="1894" y="969"/>
                  </a:cubicBezTo>
                  <a:cubicBezTo>
                    <a:pt x="1788" y="969"/>
                    <a:pt x="1683" y="973"/>
                    <a:pt x="1586" y="973"/>
                  </a:cubicBezTo>
                  <a:lnTo>
                    <a:pt x="1521" y="973"/>
                  </a:lnTo>
                  <a:cubicBezTo>
                    <a:pt x="1553" y="682"/>
                    <a:pt x="1553" y="359"/>
                    <a:pt x="1521" y="68"/>
                  </a:cubicBezTo>
                  <a:cubicBezTo>
                    <a:pt x="1521" y="28"/>
                    <a:pt x="1496" y="0"/>
                    <a:pt x="1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3581343" y="3113936"/>
              <a:ext cx="68591" cy="85892"/>
            </a:xfrm>
            <a:custGeom>
              <a:rect b="b" l="l" r="r" t="t"/>
              <a:pathLst>
                <a:path extrusionOk="0" h="5848" w="4670">
                  <a:moveTo>
                    <a:pt x="1647" y="520"/>
                  </a:moveTo>
                  <a:cubicBezTo>
                    <a:pt x="1811" y="520"/>
                    <a:pt x="1752" y="1253"/>
                    <a:pt x="1543" y="1602"/>
                  </a:cubicBezTo>
                  <a:cubicBezTo>
                    <a:pt x="1381" y="1828"/>
                    <a:pt x="1219" y="2022"/>
                    <a:pt x="1025" y="2217"/>
                  </a:cubicBezTo>
                  <a:cubicBezTo>
                    <a:pt x="1025" y="2119"/>
                    <a:pt x="1025" y="2055"/>
                    <a:pt x="1025" y="1958"/>
                  </a:cubicBezTo>
                  <a:cubicBezTo>
                    <a:pt x="1090" y="1602"/>
                    <a:pt x="1187" y="1246"/>
                    <a:pt x="1381" y="955"/>
                  </a:cubicBezTo>
                  <a:lnTo>
                    <a:pt x="1349" y="923"/>
                  </a:lnTo>
                  <a:cubicBezTo>
                    <a:pt x="1485" y="632"/>
                    <a:pt x="1583" y="520"/>
                    <a:pt x="1647" y="520"/>
                  </a:cubicBezTo>
                  <a:close/>
                  <a:moveTo>
                    <a:pt x="1733" y="1"/>
                  </a:moveTo>
                  <a:cubicBezTo>
                    <a:pt x="1680" y="1"/>
                    <a:pt x="1624" y="17"/>
                    <a:pt x="1575" y="49"/>
                  </a:cubicBezTo>
                  <a:cubicBezTo>
                    <a:pt x="863" y="729"/>
                    <a:pt x="475" y="1699"/>
                    <a:pt x="508" y="2702"/>
                  </a:cubicBezTo>
                  <a:cubicBezTo>
                    <a:pt x="378" y="2831"/>
                    <a:pt x="216" y="2960"/>
                    <a:pt x="87" y="3090"/>
                  </a:cubicBezTo>
                  <a:cubicBezTo>
                    <a:pt x="1" y="3148"/>
                    <a:pt x="68" y="3257"/>
                    <a:pt x="176" y="3257"/>
                  </a:cubicBezTo>
                  <a:cubicBezTo>
                    <a:pt x="189" y="3257"/>
                    <a:pt x="202" y="3255"/>
                    <a:pt x="216" y="3252"/>
                  </a:cubicBezTo>
                  <a:cubicBezTo>
                    <a:pt x="313" y="3187"/>
                    <a:pt x="411" y="3122"/>
                    <a:pt x="540" y="3058"/>
                  </a:cubicBezTo>
                  <a:cubicBezTo>
                    <a:pt x="572" y="4060"/>
                    <a:pt x="896" y="4998"/>
                    <a:pt x="1478" y="5775"/>
                  </a:cubicBezTo>
                  <a:cubicBezTo>
                    <a:pt x="1510" y="5823"/>
                    <a:pt x="1567" y="5847"/>
                    <a:pt x="1628" y="5847"/>
                  </a:cubicBezTo>
                  <a:cubicBezTo>
                    <a:pt x="1688" y="5847"/>
                    <a:pt x="1753" y="5823"/>
                    <a:pt x="1801" y="5775"/>
                  </a:cubicBezTo>
                  <a:cubicBezTo>
                    <a:pt x="2384" y="5128"/>
                    <a:pt x="2772" y="4351"/>
                    <a:pt x="2966" y="3510"/>
                  </a:cubicBezTo>
                  <a:cubicBezTo>
                    <a:pt x="3031" y="3607"/>
                    <a:pt x="3160" y="3640"/>
                    <a:pt x="3257" y="3672"/>
                  </a:cubicBezTo>
                  <a:cubicBezTo>
                    <a:pt x="3399" y="3701"/>
                    <a:pt x="3522" y="3715"/>
                    <a:pt x="3633" y="3715"/>
                  </a:cubicBezTo>
                  <a:cubicBezTo>
                    <a:pt x="4025" y="3715"/>
                    <a:pt x="4255" y="3533"/>
                    <a:pt x="4583" y="3155"/>
                  </a:cubicBezTo>
                  <a:cubicBezTo>
                    <a:pt x="4670" y="3068"/>
                    <a:pt x="4602" y="2955"/>
                    <a:pt x="4517" y="2955"/>
                  </a:cubicBezTo>
                  <a:cubicBezTo>
                    <a:pt x="4507" y="2955"/>
                    <a:pt x="4497" y="2957"/>
                    <a:pt x="4486" y="2960"/>
                  </a:cubicBezTo>
                  <a:cubicBezTo>
                    <a:pt x="4409" y="2966"/>
                    <a:pt x="4330" y="2969"/>
                    <a:pt x="4251" y="2969"/>
                  </a:cubicBezTo>
                  <a:cubicBezTo>
                    <a:pt x="3869" y="2969"/>
                    <a:pt x="3476" y="2906"/>
                    <a:pt x="3128" y="2799"/>
                  </a:cubicBezTo>
                  <a:cubicBezTo>
                    <a:pt x="3084" y="2653"/>
                    <a:pt x="2961" y="2586"/>
                    <a:pt x="2837" y="2586"/>
                  </a:cubicBezTo>
                  <a:cubicBezTo>
                    <a:pt x="2685" y="2586"/>
                    <a:pt x="2531" y="2686"/>
                    <a:pt x="2513" y="2863"/>
                  </a:cubicBezTo>
                  <a:cubicBezTo>
                    <a:pt x="2481" y="3737"/>
                    <a:pt x="2190" y="4578"/>
                    <a:pt x="1640" y="5257"/>
                  </a:cubicBezTo>
                  <a:cubicBezTo>
                    <a:pt x="1187" y="4513"/>
                    <a:pt x="928" y="3607"/>
                    <a:pt x="993" y="2734"/>
                  </a:cubicBezTo>
                  <a:cubicBezTo>
                    <a:pt x="1866" y="2055"/>
                    <a:pt x="2578" y="1020"/>
                    <a:pt x="1866" y="49"/>
                  </a:cubicBezTo>
                  <a:cubicBezTo>
                    <a:pt x="1834" y="17"/>
                    <a:pt x="1785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3655779" y="3145191"/>
              <a:ext cx="49893" cy="63200"/>
            </a:xfrm>
            <a:custGeom>
              <a:rect b="b" l="l" r="r" t="t"/>
              <a:pathLst>
                <a:path extrusionOk="0" h="4303" w="3397">
                  <a:moveTo>
                    <a:pt x="774" y="0"/>
                  </a:moveTo>
                  <a:cubicBezTo>
                    <a:pt x="450" y="0"/>
                    <a:pt x="169" y="217"/>
                    <a:pt x="97" y="574"/>
                  </a:cubicBezTo>
                  <a:cubicBezTo>
                    <a:pt x="71" y="654"/>
                    <a:pt x="132" y="712"/>
                    <a:pt x="208" y="712"/>
                  </a:cubicBezTo>
                  <a:cubicBezTo>
                    <a:pt x="225" y="712"/>
                    <a:pt x="242" y="709"/>
                    <a:pt x="259" y="703"/>
                  </a:cubicBezTo>
                  <a:cubicBezTo>
                    <a:pt x="373" y="646"/>
                    <a:pt x="561" y="465"/>
                    <a:pt x="715" y="465"/>
                  </a:cubicBezTo>
                  <a:cubicBezTo>
                    <a:pt x="736" y="465"/>
                    <a:pt x="757" y="469"/>
                    <a:pt x="777" y="477"/>
                  </a:cubicBezTo>
                  <a:cubicBezTo>
                    <a:pt x="971" y="509"/>
                    <a:pt x="1100" y="768"/>
                    <a:pt x="1165" y="897"/>
                  </a:cubicBezTo>
                  <a:cubicBezTo>
                    <a:pt x="1327" y="1188"/>
                    <a:pt x="1456" y="1479"/>
                    <a:pt x="1585" y="1771"/>
                  </a:cubicBezTo>
                  <a:lnTo>
                    <a:pt x="1488" y="1900"/>
                  </a:lnTo>
                  <a:cubicBezTo>
                    <a:pt x="906" y="2579"/>
                    <a:pt x="162" y="3291"/>
                    <a:pt x="0" y="4197"/>
                  </a:cubicBezTo>
                  <a:cubicBezTo>
                    <a:pt x="0" y="4249"/>
                    <a:pt x="22" y="4302"/>
                    <a:pt x="65" y="4302"/>
                  </a:cubicBezTo>
                  <a:cubicBezTo>
                    <a:pt x="75" y="4302"/>
                    <a:pt x="86" y="4299"/>
                    <a:pt x="97" y="4294"/>
                  </a:cubicBezTo>
                  <a:cubicBezTo>
                    <a:pt x="777" y="3841"/>
                    <a:pt x="1230" y="3064"/>
                    <a:pt x="1715" y="2417"/>
                  </a:cubicBezTo>
                  <a:lnTo>
                    <a:pt x="1780" y="2353"/>
                  </a:lnTo>
                  <a:lnTo>
                    <a:pt x="1844" y="2515"/>
                  </a:lnTo>
                  <a:cubicBezTo>
                    <a:pt x="1974" y="2838"/>
                    <a:pt x="2103" y="3356"/>
                    <a:pt x="2523" y="3388"/>
                  </a:cubicBezTo>
                  <a:cubicBezTo>
                    <a:pt x="2944" y="3388"/>
                    <a:pt x="3397" y="2515"/>
                    <a:pt x="3009" y="2256"/>
                  </a:cubicBezTo>
                  <a:cubicBezTo>
                    <a:pt x="2960" y="2214"/>
                    <a:pt x="2910" y="2196"/>
                    <a:pt x="2863" y="2196"/>
                  </a:cubicBezTo>
                  <a:cubicBezTo>
                    <a:pt x="2692" y="2196"/>
                    <a:pt x="2542" y="2427"/>
                    <a:pt x="2491" y="2579"/>
                  </a:cubicBezTo>
                  <a:cubicBezTo>
                    <a:pt x="2362" y="2353"/>
                    <a:pt x="2232" y="2126"/>
                    <a:pt x="2168" y="1868"/>
                  </a:cubicBezTo>
                  <a:cubicBezTo>
                    <a:pt x="2621" y="1350"/>
                    <a:pt x="2976" y="768"/>
                    <a:pt x="3203" y="121"/>
                  </a:cubicBezTo>
                  <a:cubicBezTo>
                    <a:pt x="3203" y="75"/>
                    <a:pt x="3170" y="29"/>
                    <a:pt x="3129" y="29"/>
                  </a:cubicBezTo>
                  <a:cubicBezTo>
                    <a:pt x="3111" y="29"/>
                    <a:pt x="3092" y="37"/>
                    <a:pt x="3073" y="56"/>
                  </a:cubicBezTo>
                  <a:cubicBezTo>
                    <a:pt x="2653" y="412"/>
                    <a:pt x="2265" y="832"/>
                    <a:pt x="1941" y="1285"/>
                  </a:cubicBezTo>
                  <a:cubicBezTo>
                    <a:pt x="1812" y="800"/>
                    <a:pt x="1521" y="380"/>
                    <a:pt x="1133" y="89"/>
                  </a:cubicBezTo>
                  <a:cubicBezTo>
                    <a:pt x="1013" y="29"/>
                    <a:pt x="890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3755067" y="3148628"/>
              <a:ext cx="29478" cy="44033"/>
            </a:xfrm>
            <a:custGeom>
              <a:rect b="b" l="l" r="r" t="t"/>
              <a:pathLst>
                <a:path extrusionOk="0" h="2998" w="2007">
                  <a:moveTo>
                    <a:pt x="1068" y="0"/>
                  </a:moveTo>
                  <a:cubicBezTo>
                    <a:pt x="987" y="0"/>
                    <a:pt x="907" y="49"/>
                    <a:pt x="874" y="146"/>
                  </a:cubicBezTo>
                  <a:cubicBezTo>
                    <a:pt x="842" y="340"/>
                    <a:pt x="810" y="534"/>
                    <a:pt x="777" y="728"/>
                  </a:cubicBezTo>
                  <a:cubicBezTo>
                    <a:pt x="646" y="747"/>
                    <a:pt x="462" y="765"/>
                    <a:pt x="323" y="765"/>
                  </a:cubicBezTo>
                  <a:cubicBezTo>
                    <a:pt x="221" y="765"/>
                    <a:pt x="144" y="755"/>
                    <a:pt x="130" y="728"/>
                  </a:cubicBezTo>
                  <a:cubicBezTo>
                    <a:pt x="118" y="703"/>
                    <a:pt x="96" y="693"/>
                    <a:pt x="74" y="693"/>
                  </a:cubicBezTo>
                  <a:cubicBezTo>
                    <a:pt x="38" y="693"/>
                    <a:pt x="1" y="720"/>
                    <a:pt x="1" y="760"/>
                  </a:cubicBezTo>
                  <a:cubicBezTo>
                    <a:pt x="66" y="1084"/>
                    <a:pt x="292" y="1181"/>
                    <a:pt x="583" y="1213"/>
                  </a:cubicBezTo>
                  <a:lnTo>
                    <a:pt x="745" y="1213"/>
                  </a:lnTo>
                  <a:cubicBezTo>
                    <a:pt x="713" y="1828"/>
                    <a:pt x="810" y="2410"/>
                    <a:pt x="1036" y="2960"/>
                  </a:cubicBezTo>
                  <a:cubicBezTo>
                    <a:pt x="1036" y="2978"/>
                    <a:pt x="1058" y="2997"/>
                    <a:pt x="1082" y="2997"/>
                  </a:cubicBezTo>
                  <a:cubicBezTo>
                    <a:pt x="1100" y="2997"/>
                    <a:pt x="1119" y="2987"/>
                    <a:pt x="1133" y="2960"/>
                  </a:cubicBezTo>
                  <a:cubicBezTo>
                    <a:pt x="1230" y="2378"/>
                    <a:pt x="1295" y="1828"/>
                    <a:pt x="1327" y="1245"/>
                  </a:cubicBezTo>
                  <a:cubicBezTo>
                    <a:pt x="1456" y="1213"/>
                    <a:pt x="1586" y="1213"/>
                    <a:pt x="1715" y="1181"/>
                  </a:cubicBezTo>
                  <a:cubicBezTo>
                    <a:pt x="1974" y="1148"/>
                    <a:pt x="2006" y="728"/>
                    <a:pt x="1748" y="663"/>
                  </a:cubicBezTo>
                  <a:cubicBezTo>
                    <a:pt x="1667" y="647"/>
                    <a:pt x="1594" y="639"/>
                    <a:pt x="1521" y="639"/>
                  </a:cubicBezTo>
                  <a:cubicBezTo>
                    <a:pt x="1448" y="639"/>
                    <a:pt x="1376" y="647"/>
                    <a:pt x="1295" y="663"/>
                  </a:cubicBezTo>
                  <a:cubicBezTo>
                    <a:pt x="1295" y="469"/>
                    <a:pt x="1262" y="307"/>
                    <a:pt x="1262" y="146"/>
                  </a:cubicBezTo>
                  <a:cubicBezTo>
                    <a:pt x="1230" y="49"/>
                    <a:pt x="1149" y="0"/>
                    <a:pt x="1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3827902" y="3151051"/>
              <a:ext cx="64493" cy="55533"/>
            </a:xfrm>
            <a:custGeom>
              <a:rect b="b" l="l" r="r" t="t"/>
              <a:pathLst>
                <a:path extrusionOk="0" h="3781" w="4391">
                  <a:moveTo>
                    <a:pt x="2113" y="0"/>
                  </a:moveTo>
                  <a:cubicBezTo>
                    <a:pt x="1491" y="0"/>
                    <a:pt x="1074" y="394"/>
                    <a:pt x="929" y="951"/>
                  </a:cubicBezTo>
                  <a:cubicBezTo>
                    <a:pt x="476" y="1598"/>
                    <a:pt x="153" y="2342"/>
                    <a:pt x="23" y="3151"/>
                  </a:cubicBezTo>
                  <a:cubicBezTo>
                    <a:pt x="1" y="3196"/>
                    <a:pt x="57" y="3256"/>
                    <a:pt x="104" y="3256"/>
                  </a:cubicBezTo>
                  <a:cubicBezTo>
                    <a:pt x="124" y="3256"/>
                    <a:pt x="143" y="3245"/>
                    <a:pt x="153" y="3215"/>
                  </a:cubicBezTo>
                  <a:cubicBezTo>
                    <a:pt x="379" y="2730"/>
                    <a:pt x="638" y="2245"/>
                    <a:pt x="897" y="1760"/>
                  </a:cubicBezTo>
                  <a:cubicBezTo>
                    <a:pt x="897" y="1857"/>
                    <a:pt x="929" y="1954"/>
                    <a:pt x="961" y="2083"/>
                  </a:cubicBezTo>
                  <a:cubicBezTo>
                    <a:pt x="1123" y="2730"/>
                    <a:pt x="1576" y="3312"/>
                    <a:pt x="2190" y="3603"/>
                  </a:cubicBezTo>
                  <a:cubicBezTo>
                    <a:pt x="2454" y="3725"/>
                    <a:pt x="2706" y="3780"/>
                    <a:pt x="2946" y="3780"/>
                  </a:cubicBezTo>
                  <a:cubicBezTo>
                    <a:pt x="3472" y="3780"/>
                    <a:pt x="3946" y="3518"/>
                    <a:pt x="4390" y="3118"/>
                  </a:cubicBezTo>
                  <a:cubicBezTo>
                    <a:pt x="4390" y="3086"/>
                    <a:pt x="4358" y="3021"/>
                    <a:pt x="4325" y="3021"/>
                  </a:cubicBezTo>
                  <a:cubicBezTo>
                    <a:pt x="3984" y="3119"/>
                    <a:pt x="3645" y="3175"/>
                    <a:pt x="3325" y="3175"/>
                  </a:cubicBezTo>
                  <a:cubicBezTo>
                    <a:pt x="2585" y="3175"/>
                    <a:pt x="1947" y="2874"/>
                    <a:pt x="1608" y="2083"/>
                  </a:cubicBezTo>
                  <a:cubicBezTo>
                    <a:pt x="1447" y="1760"/>
                    <a:pt x="1414" y="1404"/>
                    <a:pt x="1479" y="1080"/>
                  </a:cubicBezTo>
                  <a:cubicBezTo>
                    <a:pt x="1775" y="784"/>
                    <a:pt x="2180" y="624"/>
                    <a:pt x="2619" y="624"/>
                  </a:cubicBezTo>
                  <a:cubicBezTo>
                    <a:pt x="2659" y="624"/>
                    <a:pt x="2700" y="625"/>
                    <a:pt x="2740" y="628"/>
                  </a:cubicBezTo>
                  <a:cubicBezTo>
                    <a:pt x="3032" y="628"/>
                    <a:pt x="3064" y="239"/>
                    <a:pt x="2805" y="142"/>
                  </a:cubicBezTo>
                  <a:cubicBezTo>
                    <a:pt x="2553" y="45"/>
                    <a:pt x="2321" y="0"/>
                    <a:pt x="2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3934181" y="3158586"/>
              <a:ext cx="52757" cy="8768"/>
            </a:xfrm>
            <a:custGeom>
              <a:rect b="b" l="l" r="r" t="t"/>
              <a:pathLst>
                <a:path extrusionOk="0" h="597" w="3592">
                  <a:moveTo>
                    <a:pt x="2580" y="0"/>
                  </a:moveTo>
                  <a:cubicBezTo>
                    <a:pt x="2348" y="0"/>
                    <a:pt x="2127" y="18"/>
                    <a:pt x="1974" y="18"/>
                  </a:cubicBezTo>
                  <a:cubicBezTo>
                    <a:pt x="1521" y="18"/>
                    <a:pt x="1165" y="18"/>
                    <a:pt x="745" y="50"/>
                  </a:cubicBezTo>
                  <a:cubicBezTo>
                    <a:pt x="518" y="115"/>
                    <a:pt x="292" y="115"/>
                    <a:pt x="98" y="115"/>
                  </a:cubicBezTo>
                  <a:cubicBezTo>
                    <a:pt x="33" y="115"/>
                    <a:pt x="1" y="179"/>
                    <a:pt x="65" y="179"/>
                  </a:cubicBezTo>
                  <a:cubicBezTo>
                    <a:pt x="453" y="438"/>
                    <a:pt x="906" y="535"/>
                    <a:pt x="1391" y="535"/>
                  </a:cubicBezTo>
                  <a:cubicBezTo>
                    <a:pt x="1812" y="535"/>
                    <a:pt x="2232" y="535"/>
                    <a:pt x="2653" y="567"/>
                  </a:cubicBezTo>
                  <a:cubicBezTo>
                    <a:pt x="2812" y="567"/>
                    <a:pt x="2980" y="596"/>
                    <a:pt x="3142" y="596"/>
                  </a:cubicBezTo>
                  <a:cubicBezTo>
                    <a:pt x="3278" y="596"/>
                    <a:pt x="3409" y="576"/>
                    <a:pt x="3526" y="503"/>
                  </a:cubicBezTo>
                  <a:cubicBezTo>
                    <a:pt x="3559" y="470"/>
                    <a:pt x="3591" y="406"/>
                    <a:pt x="3591" y="341"/>
                  </a:cubicBezTo>
                  <a:cubicBezTo>
                    <a:pt x="3426" y="53"/>
                    <a:pt x="2987" y="0"/>
                    <a:pt x="2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3937985" y="3169954"/>
              <a:ext cx="49423" cy="7491"/>
            </a:xfrm>
            <a:custGeom>
              <a:rect b="b" l="l" r="r" t="t"/>
              <a:pathLst>
                <a:path extrusionOk="0" h="510" w="3365">
                  <a:moveTo>
                    <a:pt x="1860" y="0"/>
                  </a:moveTo>
                  <a:cubicBezTo>
                    <a:pt x="1735" y="0"/>
                    <a:pt x="1611" y="7"/>
                    <a:pt x="1488" y="20"/>
                  </a:cubicBezTo>
                  <a:cubicBezTo>
                    <a:pt x="1197" y="20"/>
                    <a:pt x="874" y="52"/>
                    <a:pt x="550" y="85"/>
                  </a:cubicBezTo>
                  <a:cubicBezTo>
                    <a:pt x="469" y="101"/>
                    <a:pt x="388" y="109"/>
                    <a:pt x="308" y="109"/>
                  </a:cubicBezTo>
                  <a:cubicBezTo>
                    <a:pt x="227" y="109"/>
                    <a:pt x="146" y="101"/>
                    <a:pt x="65" y="85"/>
                  </a:cubicBezTo>
                  <a:cubicBezTo>
                    <a:pt x="59" y="78"/>
                    <a:pt x="53" y="76"/>
                    <a:pt x="47" y="76"/>
                  </a:cubicBezTo>
                  <a:cubicBezTo>
                    <a:pt x="22" y="76"/>
                    <a:pt x="0" y="123"/>
                    <a:pt x="0" y="149"/>
                  </a:cubicBezTo>
                  <a:cubicBezTo>
                    <a:pt x="291" y="382"/>
                    <a:pt x="660" y="510"/>
                    <a:pt x="1014" y="510"/>
                  </a:cubicBezTo>
                  <a:cubicBezTo>
                    <a:pt x="1054" y="510"/>
                    <a:pt x="1093" y="508"/>
                    <a:pt x="1132" y="505"/>
                  </a:cubicBezTo>
                  <a:cubicBezTo>
                    <a:pt x="1765" y="505"/>
                    <a:pt x="2423" y="403"/>
                    <a:pt x="3061" y="403"/>
                  </a:cubicBezTo>
                  <a:cubicBezTo>
                    <a:pt x="3141" y="403"/>
                    <a:pt x="3221" y="404"/>
                    <a:pt x="3300" y="408"/>
                  </a:cubicBezTo>
                  <a:cubicBezTo>
                    <a:pt x="3332" y="408"/>
                    <a:pt x="3364" y="343"/>
                    <a:pt x="3300" y="311"/>
                  </a:cubicBezTo>
                  <a:cubicBezTo>
                    <a:pt x="2860" y="104"/>
                    <a:pt x="2358" y="0"/>
                    <a:pt x="1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4002125" y="3130356"/>
              <a:ext cx="71543" cy="75758"/>
            </a:xfrm>
            <a:custGeom>
              <a:rect b="b" l="l" r="r" t="t"/>
              <a:pathLst>
                <a:path extrusionOk="0" h="5158" w="4871">
                  <a:moveTo>
                    <a:pt x="2520" y="741"/>
                  </a:moveTo>
                  <a:cubicBezTo>
                    <a:pt x="3202" y="741"/>
                    <a:pt x="3748" y="1306"/>
                    <a:pt x="3979" y="2069"/>
                  </a:cubicBezTo>
                  <a:cubicBezTo>
                    <a:pt x="4264" y="3050"/>
                    <a:pt x="3774" y="4497"/>
                    <a:pt x="2600" y="4497"/>
                  </a:cubicBezTo>
                  <a:cubicBezTo>
                    <a:pt x="2575" y="4497"/>
                    <a:pt x="2549" y="4496"/>
                    <a:pt x="2523" y="4495"/>
                  </a:cubicBezTo>
                  <a:cubicBezTo>
                    <a:pt x="1876" y="4495"/>
                    <a:pt x="1488" y="3751"/>
                    <a:pt x="1294" y="2975"/>
                  </a:cubicBezTo>
                  <a:cubicBezTo>
                    <a:pt x="1294" y="2878"/>
                    <a:pt x="1294" y="2781"/>
                    <a:pt x="1262" y="2683"/>
                  </a:cubicBezTo>
                  <a:cubicBezTo>
                    <a:pt x="1132" y="2037"/>
                    <a:pt x="1035" y="1487"/>
                    <a:pt x="1650" y="1034"/>
                  </a:cubicBezTo>
                  <a:cubicBezTo>
                    <a:pt x="1954" y="831"/>
                    <a:pt x="2248" y="741"/>
                    <a:pt x="2520" y="741"/>
                  </a:cubicBezTo>
                  <a:close/>
                  <a:moveTo>
                    <a:pt x="2561" y="1"/>
                  </a:moveTo>
                  <a:cubicBezTo>
                    <a:pt x="2349" y="1"/>
                    <a:pt x="2130" y="41"/>
                    <a:pt x="1909" y="128"/>
                  </a:cubicBezTo>
                  <a:cubicBezTo>
                    <a:pt x="0" y="904"/>
                    <a:pt x="324" y="2522"/>
                    <a:pt x="1132" y="4010"/>
                  </a:cubicBezTo>
                  <a:cubicBezTo>
                    <a:pt x="1132" y="4033"/>
                    <a:pt x="1148" y="4055"/>
                    <a:pt x="1169" y="4055"/>
                  </a:cubicBezTo>
                  <a:cubicBezTo>
                    <a:pt x="1178" y="4055"/>
                    <a:pt x="1187" y="4052"/>
                    <a:pt x="1197" y="4042"/>
                  </a:cubicBezTo>
                  <a:cubicBezTo>
                    <a:pt x="1423" y="4560"/>
                    <a:pt x="1844" y="4948"/>
                    <a:pt x="2394" y="5109"/>
                  </a:cubicBezTo>
                  <a:cubicBezTo>
                    <a:pt x="2531" y="5142"/>
                    <a:pt x="2663" y="5158"/>
                    <a:pt x="2789" y="5158"/>
                  </a:cubicBezTo>
                  <a:cubicBezTo>
                    <a:pt x="4152" y="5158"/>
                    <a:pt x="4871" y="3356"/>
                    <a:pt x="4723" y="2231"/>
                  </a:cubicBezTo>
                  <a:cubicBezTo>
                    <a:pt x="4614" y="1116"/>
                    <a:pt x="3682" y="1"/>
                    <a:pt x="2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38"/>
          <p:cNvSpPr/>
          <p:nvPr/>
        </p:nvSpPr>
        <p:spPr>
          <a:xfrm>
            <a:off x="7941100" y="535000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8" name="Google Shape;288;p38">
            <a:hlinkClick action="ppaction://hlinkshowjump?jump=nextslide"/>
          </p:cNvPr>
          <p:cNvSpPr/>
          <p:nvPr/>
        </p:nvSpPr>
        <p:spPr>
          <a:xfrm>
            <a:off x="8097582" y="627653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7"/>
          <p:cNvSpPr txBox="1"/>
          <p:nvPr>
            <p:ph type="title"/>
          </p:nvPr>
        </p:nvSpPr>
        <p:spPr>
          <a:xfrm>
            <a:off x="5004125" y="1668013"/>
            <a:ext cx="27510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7" name="Google Shape;467;p47"/>
          <p:cNvSpPr/>
          <p:nvPr/>
        </p:nvSpPr>
        <p:spPr>
          <a:xfrm>
            <a:off x="4921475" y="3440400"/>
            <a:ext cx="3352200" cy="559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68" name="Google Shape;468;p47"/>
          <p:cNvGrpSpPr/>
          <p:nvPr/>
        </p:nvGrpSpPr>
        <p:grpSpPr>
          <a:xfrm rot="-940230">
            <a:off x="856903" y="4326524"/>
            <a:ext cx="205047" cy="350440"/>
            <a:chOff x="4598638" y="980500"/>
            <a:chExt cx="254875" cy="435650"/>
          </a:xfrm>
        </p:grpSpPr>
        <p:sp>
          <p:nvSpPr>
            <p:cNvPr id="469" name="Google Shape;469;p47"/>
            <p:cNvSpPr/>
            <p:nvPr/>
          </p:nvSpPr>
          <p:spPr>
            <a:xfrm>
              <a:off x="4598638" y="1090600"/>
              <a:ext cx="115300" cy="82300"/>
            </a:xfrm>
            <a:custGeom>
              <a:rect b="b" l="l" r="r" t="t"/>
              <a:pathLst>
                <a:path extrusionOk="0" fill="none" h="3292" w="4612">
                  <a:moveTo>
                    <a:pt x="1590" y="3291"/>
                  </a:moveTo>
                  <a:lnTo>
                    <a:pt x="0" y="0"/>
                  </a:lnTo>
                  <a:lnTo>
                    <a:pt x="4420" y="0"/>
                  </a:lnTo>
                  <a:lnTo>
                    <a:pt x="4611" y="46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7"/>
            <p:cNvSpPr/>
            <p:nvPr/>
          </p:nvSpPr>
          <p:spPr>
            <a:xfrm>
              <a:off x="4598638" y="1172875"/>
              <a:ext cx="115300" cy="82700"/>
            </a:xfrm>
            <a:custGeom>
              <a:rect b="b" l="l" r="r" t="t"/>
              <a:pathLst>
                <a:path extrusionOk="0" fill="none" h="3308" w="4612">
                  <a:moveTo>
                    <a:pt x="1590" y="0"/>
                  </a:moveTo>
                  <a:lnTo>
                    <a:pt x="0" y="3307"/>
                  </a:lnTo>
                  <a:lnTo>
                    <a:pt x="4420" y="3307"/>
                  </a:lnTo>
                  <a:lnTo>
                    <a:pt x="4611" y="283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7"/>
            <p:cNvSpPr/>
            <p:nvPr/>
          </p:nvSpPr>
          <p:spPr>
            <a:xfrm>
              <a:off x="4739037" y="980500"/>
              <a:ext cx="114475" cy="435650"/>
            </a:xfrm>
            <a:custGeom>
              <a:rect b="b" l="l" r="r" t="t"/>
              <a:pathLst>
                <a:path extrusionOk="0" fill="none" h="17426" w="4579">
                  <a:moveTo>
                    <a:pt x="4579" y="1527"/>
                  </a:moveTo>
                  <a:cubicBezTo>
                    <a:pt x="4579" y="1527"/>
                    <a:pt x="3498" y="0"/>
                    <a:pt x="2814" y="1527"/>
                  </a:cubicBezTo>
                  <a:cubicBezTo>
                    <a:pt x="2146" y="3069"/>
                    <a:pt x="859" y="16265"/>
                    <a:pt x="0" y="17426"/>
                  </a:cubicBez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7"/>
            <p:cNvSpPr/>
            <p:nvPr/>
          </p:nvSpPr>
          <p:spPr>
            <a:xfrm>
              <a:off x="4758112" y="1131525"/>
              <a:ext cx="62825" cy="25"/>
            </a:xfrm>
            <a:custGeom>
              <a:rect b="b" l="l" r="r" t="t"/>
              <a:pathLst>
                <a:path extrusionOk="0" fill="none" h="1" w="2513">
                  <a:moveTo>
                    <a:pt x="0" y="1"/>
                  </a:moveTo>
                  <a:lnTo>
                    <a:pt x="2512" y="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47"/>
          <p:cNvGrpSpPr/>
          <p:nvPr/>
        </p:nvGrpSpPr>
        <p:grpSpPr>
          <a:xfrm>
            <a:off x="4287360" y="525666"/>
            <a:ext cx="570187" cy="173398"/>
            <a:chOff x="4307263" y="535000"/>
            <a:chExt cx="335325" cy="101975"/>
          </a:xfrm>
        </p:grpSpPr>
        <p:sp>
          <p:nvSpPr>
            <p:cNvPr id="474" name="Google Shape;474;p47"/>
            <p:cNvSpPr/>
            <p:nvPr/>
          </p:nvSpPr>
          <p:spPr>
            <a:xfrm>
              <a:off x="4307263" y="550425"/>
              <a:ext cx="93725" cy="86550"/>
            </a:xfrm>
            <a:custGeom>
              <a:rect b="b" l="l" r="r" t="t"/>
              <a:pathLst>
                <a:path extrusionOk="0" h="3462" w="3749">
                  <a:moveTo>
                    <a:pt x="930" y="472"/>
                  </a:moveTo>
                  <a:cubicBezTo>
                    <a:pt x="1544" y="472"/>
                    <a:pt x="2090" y="1607"/>
                    <a:pt x="1698" y="2223"/>
                  </a:cubicBezTo>
                  <a:cubicBezTo>
                    <a:pt x="1539" y="2032"/>
                    <a:pt x="1364" y="1858"/>
                    <a:pt x="1189" y="1715"/>
                  </a:cubicBezTo>
                  <a:cubicBezTo>
                    <a:pt x="1165" y="1694"/>
                    <a:pt x="1138" y="1685"/>
                    <a:pt x="1113" y="1685"/>
                  </a:cubicBezTo>
                  <a:cubicBezTo>
                    <a:pt x="1021" y="1685"/>
                    <a:pt x="943" y="1799"/>
                    <a:pt x="1030" y="1873"/>
                  </a:cubicBezTo>
                  <a:cubicBezTo>
                    <a:pt x="1205" y="2032"/>
                    <a:pt x="1364" y="2207"/>
                    <a:pt x="1507" y="2414"/>
                  </a:cubicBezTo>
                  <a:cubicBezTo>
                    <a:pt x="1475" y="2430"/>
                    <a:pt x="1459" y="2446"/>
                    <a:pt x="1427" y="2462"/>
                  </a:cubicBezTo>
                  <a:cubicBezTo>
                    <a:pt x="1312" y="2524"/>
                    <a:pt x="1204" y="2552"/>
                    <a:pt x="1105" y="2552"/>
                  </a:cubicBezTo>
                  <a:cubicBezTo>
                    <a:pt x="697" y="2552"/>
                    <a:pt x="435" y="2089"/>
                    <a:pt x="410" y="1667"/>
                  </a:cubicBezTo>
                  <a:cubicBezTo>
                    <a:pt x="410" y="1460"/>
                    <a:pt x="426" y="1253"/>
                    <a:pt x="489" y="1063"/>
                  </a:cubicBezTo>
                  <a:cubicBezTo>
                    <a:pt x="521" y="888"/>
                    <a:pt x="585" y="697"/>
                    <a:pt x="680" y="538"/>
                  </a:cubicBezTo>
                  <a:cubicBezTo>
                    <a:pt x="763" y="493"/>
                    <a:pt x="847" y="472"/>
                    <a:pt x="930" y="472"/>
                  </a:cubicBezTo>
                  <a:close/>
                  <a:moveTo>
                    <a:pt x="932" y="1"/>
                  </a:moveTo>
                  <a:cubicBezTo>
                    <a:pt x="799" y="1"/>
                    <a:pt x="677" y="86"/>
                    <a:pt x="569" y="220"/>
                  </a:cubicBezTo>
                  <a:cubicBezTo>
                    <a:pt x="521" y="236"/>
                    <a:pt x="489" y="268"/>
                    <a:pt x="442" y="299"/>
                  </a:cubicBezTo>
                  <a:cubicBezTo>
                    <a:pt x="394" y="331"/>
                    <a:pt x="378" y="395"/>
                    <a:pt x="410" y="458"/>
                  </a:cubicBezTo>
                  <a:cubicBezTo>
                    <a:pt x="251" y="745"/>
                    <a:pt x="155" y="1047"/>
                    <a:pt x="92" y="1365"/>
                  </a:cubicBezTo>
                  <a:cubicBezTo>
                    <a:pt x="1" y="2031"/>
                    <a:pt x="357" y="2914"/>
                    <a:pt x="1119" y="2914"/>
                  </a:cubicBezTo>
                  <a:cubicBezTo>
                    <a:pt x="1157" y="2914"/>
                    <a:pt x="1196" y="2911"/>
                    <a:pt x="1237" y="2907"/>
                  </a:cubicBezTo>
                  <a:cubicBezTo>
                    <a:pt x="1411" y="2891"/>
                    <a:pt x="1570" y="2827"/>
                    <a:pt x="1714" y="2732"/>
                  </a:cubicBezTo>
                  <a:cubicBezTo>
                    <a:pt x="1825" y="2939"/>
                    <a:pt x="1936" y="3161"/>
                    <a:pt x="2031" y="3384"/>
                  </a:cubicBezTo>
                  <a:cubicBezTo>
                    <a:pt x="2059" y="3438"/>
                    <a:pt x="2106" y="3461"/>
                    <a:pt x="2156" y="3461"/>
                  </a:cubicBezTo>
                  <a:cubicBezTo>
                    <a:pt x="2250" y="3461"/>
                    <a:pt x="2349" y="3377"/>
                    <a:pt x="2318" y="3273"/>
                  </a:cubicBezTo>
                  <a:cubicBezTo>
                    <a:pt x="2222" y="3002"/>
                    <a:pt x="2095" y="2748"/>
                    <a:pt x="1936" y="2525"/>
                  </a:cubicBezTo>
                  <a:cubicBezTo>
                    <a:pt x="2111" y="2287"/>
                    <a:pt x="2206" y="2017"/>
                    <a:pt x="2206" y="1730"/>
                  </a:cubicBezTo>
                  <a:cubicBezTo>
                    <a:pt x="2222" y="1730"/>
                    <a:pt x="2238" y="1746"/>
                    <a:pt x="2254" y="1746"/>
                  </a:cubicBezTo>
                  <a:cubicBezTo>
                    <a:pt x="2699" y="1746"/>
                    <a:pt x="3129" y="1762"/>
                    <a:pt x="3558" y="1762"/>
                  </a:cubicBezTo>
                  <a:cubicBezTo>
                    <a:pt x="3749" y="1746"/>
                    <a:pt x="3749" y="1460"/>
                    <a:pt x="3558" y="1460"/>
                  </a:cubicBezTo>
                  <a:cubicBezTo>
                    <a:pt x="3129" y="1460"/>
                    <a:pt x="2683" y="1476"/>
                    <a:pt x="2254" y="1476"/>
                  </a:cubicBezTo>
                  <a:cubicBezTo>
                    <a:pt x="2238" y="1476"/>
                    <a:pt x="2206" y="1492"/>
                    <a:pt x="2190" y="1508"/>
                  </a:cubicBezTo>
                  <a:cubicBezTo>
                    <a:pt x="2175" y="1381"/>
                    <a:pt x="2143" y="1253"/>
                    <a:pt x="2095" y="1142"/>
                  </a:cubicBezTo>
                  <a:cubicBezTo>
                    <a:pt x="1936" y="761"/>
                    <a:pt x="1666" y="443"/>
                    <a:pt x="1316" y="236"/>
                  </a:cubicBezTo>
                  <a:cubicBezTo>
                    <a:pt x="1180" y="70"/>
                    <a:pt x="1052" y="1"/>
                    <a:pt x="93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7"/>
            <p:cNvSpPr/>
            <p:nvPr/>
          </p:nvSpPr>
          <p:spPr>
            <a:xfrm>
              <a:off x="4361163" y="555825"/>
              <a:ext cx="39825" cy="10200"/>
            </a:xfrm>
            <a:custGeom>
              <a:rect b="b" l="l" r="r" t="t"/>
              <a:pathLst>
                <a:path extrusionOk="0" h="408" w="1593">
                  <a:moveTo>
                    <a:pt x="1376" y="1"/>
                  </a:moveTo>
                  <a:cubicBezTo>
                    <a:pt x="1363" y="1"/>
                    <a:pt x="1350" y="2"/>
                    <a:pt x="1336" y="6"/>
                  </a:cubicBezTo>
                  <a:cubicBezTo>
                    <a:pt x="955" y="101"/>
                    <a:pt x="557" y="165"/>
                    <a:pt x="144" y="181"/>
                  </a:cubicBezTo>
                  <a:cubicBezTo>
                    <a:pt x="1" y="181"/>
                    <a:pt x="1" y="403"/>
                    <a:pt x="144" y="403"/>
                  </a:cubicBezTo>
                  <a:cubicBezTo>
                    <a:pt x="213" y="406"/>
                    <a:pt x="283" y="407"/>
                    <a:pt x="353" y="407"/>
                  </a:cubicBezTo>
                  <a:cubicBezTo>
                    <a:pt x="712" y="407"/>
                    <a:pt x="1069" y="372"/>
                    <a:pt x="1416" y="292"/>
                  </a:cubicBezTo>
                  <a:cubicBezTo>
                    <a:pt x="1592" y="262"/>
                    <a:pt x="1537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7"/>
            <p:cNvSpPr/>
            <p:nvPr/>
          </p:nvSpPr>
          <p:spPr>
            <a:xfrm>
              <a:off x="4422788" y="535000"/>
              <a:ext cx="80700" cy="85675"/>
            </a:xfrm>
            <a:custGeom>
              <a:rect b="b" l="l" r="r" t="t"/>
              <a:pathLst>
                <a:path extrusionOk="0" h="3427" w="3228">
                  <a:moveTo>
                    <a:pt x="685" y="1"/>
                  </a:moveTo>
                  <a:cubicBezTo>
                    <a:pt x="644" y="1"/>
                    <a:pt x="601" y="18"/>
                    <a:pt x="573" y="58"/>
                  </a:cubicBezTo>
                  <a:cubicBezTo>
                    <a:pt x="0" y="1123"/>
                    <a:pt x="302" y="2808"/>
                    <a:pt x="1511" y="3333"/>
                  </a:cubicBezTo>
                  <a:cubicBezTo>
                    <a:pt x="1646" y="3396"/>
                    <a:pt x="1788" y="3426"/>
                    <a:pt x="1929" y="3426"/>
                  </a:cubicBezTo>
                  <a:cubicBezTo>
                    <a:pt x="2286" y="3426"/>
                    <a:pt x="2632" y="3234"/>
                    <a:pt x="2814" y="2904"/>
                  </a:cubicBezTo>
                  <a:cubicBezTo>
                    <a:pt x="3228" y="2236"/>
                    <a:pt x="3005" y="1298"/>
                    <a:pt x="2862" y="551"/>
                  </a:cubicBezTo>
                  <a:cubicBezTo>
                    <a:pt x="2844" y="458"/>
                    <a:pt x="2779" y="418"/>
                    <a:pt x="2710" y="418"/>
                  </a:cubicBezTo>
                  <a:cubicBezTo>
                    <a:pt x="2600" y="418"/>
                    <a:pt x="2477" y="516"/>
                    <a:pt x="2496" y="662"/>
                  </a:cubicBezTo>
                  <a:cubicBezTo>
                    <a:pt x="2608" y="1139"/>
                    <a:pt x="2671" y="1648"/>
                    <a:pt x="2655" y="2141"/>
                  </a:cubicBezTo>
                  <a:cubicBezTo>
                    <a:pt x="2612" y="2571"/>
                    <a:pt x="2401" y="3065"/>
                    <a:pt x="1906" y="3065"/>
                  </a:cubicBezTo>
                  <a:cubicBezTo>
                    <a:pt x="1852" y="3065"/>
                    <a:pt x="1794" y="3059"/>
                    <a:pt x="1733" y="3047"/>
                  </a:cubicBezTo>
                  <a:cubicBezTo>
                    <a:pt x="1463" y="2983"/>
                    <a:pt x="1145" y="2665"/>
                    <a:pt x="1002" y="2443"/>
                  </a:cubicBezTo>
                  <a:cubicBezTo>
                    <a:pt x="525" y="1775"/>
                    <a:pt x="445" y="901"/>
                    <a:pt x="795" y="137"/>
                  </a:cubicBezTo>
                  <a:cubicBezTo>
                    <a:pt x="826" y="56"/>
                    <a:pt x="758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4525288" y="566025"/>
              <a:ext cx="38575" cy="38450"/>
            </a:xfrm>
            <a:custGeom>
              <a:rect b="b" l="l" r="r" t="t"/>
              <a:pathLst>
                <a:path extrusionOk="0" h="1538" w="1543">
                  <a:moveTo>
                    <a:pt x="1096" y="0"/>
                  </a:moveTo>
                  <a:cubicBezTo>
                    <a:pt x="1036" y="0"/>
                    <a:pt x="976" y="33"/>
                    <a:pt x="954" y="105"/>
                  </a:cubicBezTo>
                  <a:cubicBezTo>
                    <a:pt x="907" y="280"/>
                    <a:pt x="875" y="455"/>
                    <a:pt x="843" y="629"/>
                  </a:cubicBezTo>
                  <a:cubicBezTo>
                    <a:pt x="621" y="629"/>
                    <a:pt x="398" y="645"/>
                    <a:pt x="175" y="661"/>
                  </a:cubicBezTo>
                  <a:cubicBezTo>
                    <a:pt x="0" y="661"/>
                    <a:pt x="0" y="932"/>
                    <a:pt x="175" y="932"/>
                  </a:cubicBezTo>
                  <a:lnTo>
                    <a:pt x="764" y="932"/>
                  </a:lnTo>
                  <a:cubicBezTo>
                    <a:pt x="732" y="1091"/>
                    <a:pt x="684" y="1249"/>
                    <a:pt x="636" y="1393"/>
                  </a:cubicBezTo>
                  <a:cubicBezTo>
                    <a:pt x="604" y="1469"/>
                    <a:pt x="683" y="1538"/>
                    <a:pt x="751" y="1538"/>
                  </a:cubicBezTo>
                  <a:cubicBezTo>
                    <a:pt x="783" y="1538"/>
                    <a:pt x="812" y="1523"/>
                    <a:pt x="827" y="1488"/>
                  </a:cubicBezTo>
                  <a:cubicBezTo>
                    <a:pt x="907" y="1313"/>
                    <a:pt x="986" y="1122"/>
                    <a:pt x="1050" y="932"/>
                  </a:cubicBezTo>
                  <a:cubicBezTo>
                    <a:pt x="1145" y="932"/>
                    <a:pt x="1257" y="932"/>
                    <a:pt x="1336" y="916"/>
                  </a:cubicBezTo>
                  <a:cubicBezTo>
                    <a:pt x="1543" y="916"/>
                    <a:pt x="1543" y="614"/>
                    <a:pt x="1336" y="614"/>
                  </a:cubicBezTo>
                  <a:lnTo>
                    <a:pt x="1161" y="614"/>
                  </a:lnTo>
                  <a:cubicBezTo>
                    <a:pt x="1193" y="455"/>
                    <a:pt x="1225" y="296"/>
                    <a:pt x="1241" y="137"/>
                  </a:cubicBezTo>
                  <a:cubicBezTo>
                    <a:pt x="1241" y="49"/>
                    <a:pt x="1169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4585663" y="545500"/>
              <a:ext cx="56925" cy="83050"/>
            </a:xfrm>
            <a:custGeom>
              <a:rect b="b" l="l" r="r" t="t"/>
              <a:pathLst>
                <a:path extrusionOk="0" h="3322" w="2277">
                  <a:moveTo>
                    <a:pt x="973" y="465"/>
                  </a:moveTo>
                  <a:cubicBezTo>
                    <a:pt x="1227" y="735"/>
                    <a:pt x="1371" y="1466"/>
                    <a:pt x="1466" y="1753"/>
                  </a:cubicBezTo>
                  <a:cubicBezTo>
                    <a:pt x="1498" y="1848"/>
                    <a:pt x="1530" y="1959"/>
                    <a:pt x="1561" y="2039"/>
                  </a:cubicBezTo>
                  <a:cubicBezTo>
                    <a:pt x="1229" y="2039"/>
                    <a:pt x="897" y="2039"/>
                    <a:pt x="580" y="2054"/>
                  </a:cubicBezTo>
                  <a:lnTo>
                    <a:pt x="580" y="2054"/>
                  </a:lnTo>
                  <a:cubicBezTo>
                    <a:pt x="721" y="1519"/>
                    <a:pt x="831" y="984"/>
                    <a:pt x="973" y="465"/>
                  </a:cubicBezTo>
                  <a:close/>
                  <a:moveTo>
                    <a:pt x="873" y="1"/>
                  </a:moveTo>
                  <a:cubicBezTo>
                    <a:pt x="791" y="1"/>
                    <a:pt x="715" y="48"/>
                    <a:pt x="687" y="131"/>
                  </a:cubicBezTo>
                  <a:cubicBezTo>
                    <a:pt x="448" y="1148"/>
                    <a:pt x="178" y="2166"/>
                    <a:pt x="19" y="3199"/>
                  </a:cubicBezTo>
                  <a:cubicBezTo>
                    <a:pt x="0" y="3274"/>
                    <a:pt x="59" y="3322"/>
                    <a:pt x="120" y="3322"/>
                  </a:cubicBezTo>
                  <a:cubicBezTo>
                    <a:pt x="163" y="3322"/>
                    <a:pt x="206" y="3299"/>
                    <a:pt x="226" y="3247"/>
                  </a:cubicBezTo>
                  <a:cubicBezTo>
                    <a:pt x="321" y="2945"/>
                    <a:pt x="417" y="2627"/>
                    <a:pt x="496" y="2309"/>
                  </a:cubicBezTo>
                  <a:cubicBezTo>
                    <a:pt x="787" y="2332"/>
                    <a:pt x="1070" y="2347"/>
                    <a:pt x="1356" y="2347"/>
                  </a:cubicBezTo>
                  <a:cubicBezTo>
                    <a:pt x="1461" y="2347"/>
                    <a:pt x="1566" y="2345"/>
                    <a:pt x="1673" y="2341"/>
                  </a:cubicBezTo>
                  <a:lnTo>
                    <a:pt x="1689" y="2388"/>
                  </a:lnTo>
                  <a:cubicBezTo>
                    <a:pt x="1736" y="2532"/>
                    <a:pt x="1784" y="2659"/>
                    <a:pt x="1832" y="2802"/>
                  </a:cubicBezTo>
                  <a:cubicBezTo>
                    <a:pt x="1832" y="2818"/>
                    <a:pt x="1848" y="2834"/>
                    <a:pt x="1848" y="2850"/>
                  </a:cubicBezTo>
                  <a:cubicBezTo>
                    <a:pt x="1816" y="2913"/>
                    <a:pt x="1832" y="2977"/>
                    <a:pt x="1879" y="3024"/>
                  </a:cubicBezTo>
                  <a:cubicBezTo>
                    <a:pt x="1926" y="3071"/>
                    <a:pt x="1990" y="3101"/>
                    <a:pt x="2051" y="3101"/>
                  </a:cubicBezTo>
                  <a:cubicBezTo>
                    <a:pt x="2074" y="3101"/>
                    <a:pt x="2097" y="3097"/>
                    <a:pt x="2118" y="3088"/>
                  </a:cubicBezTo>
                  <a:cubicBezTo>
                    <a:pt x="2213" y="3056"/>
                    <a:pt x="2277" y="2961"/>
                    <a:pt x="2245" y="2865"/>
                  </a:cubicBezTo>
                  <a:cubicBezTo>
                    <a:pt x="2150" y="2214"/>
                    <a:pt x="1784" y="1530"/>
                    <a:pt x="1577" y="910"/>
                  </a:cubicBezTo>
                  <a:cubicBezTo>
                    <a:pt x="1434" y="544"/>
                    <a:pt x="1339" y="99"/>
                    <a:pt x="910" y="4"/>
                  </a:cubicBezTo>
                  <a:cubicBezTo>
                    <a:pt x="897" y="2"/>
                    <a:pt x="885" y="1"/>
                    <a:pt x="87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47"/>
          <p:cNvGrpSpPr/>
          <p:nvPr/>
        </p:nvGrpSpPr>
        <p:grpSpPr>
          <a:xfrm rot="705705">
            <a:off x="7506701" y="965307"/>
            <a:ext cx="479087" cy="173405"/>
            <a:chOff x="1720675" y="577300"/>
            <a:chExt cx="418775" cy="151575"/>
          </a:xfrm>
        </p:grpSpPr>
        <p:sp>
          <p:nvSpPr>
            <p:cNvPr id="480" name="Google Shape;480;p47"/>
            <p:cNvSpPr/>
            <p:nvPr/>
          </p:nvSpPr>
          <p:spPr>
            <a:xfrm>
              <a:off x="1720675" y="577300"/>
              <a:ext cx="93700" cy="151575"/>
            </a:xfrm>
            <a:custGeom>
              <a:rect b="b" l="l" r="r" t="t"/>
              <a:pathLst>
                <a:path extrusionOk="0" h="6063" w="3748">
                  <a:moveTo>
                    <a:pt x="493" y="1"/>
                  </a:moveTo>
                  <a:cubicBezTo>
                    <a:pt x="382" y="1"/>
                    <a:pt x="271" y="17"/>
                    <a:pt x="191" y="80"/>
                  </a:cubicBezTo>
                  <a:cubicBezTo>
                    <a:pt x="0" y="287"/>
                    <a:pt x="112" y="859"/>
                    <a:pt x="112" y="1066"/>
                  </a:cubicBezTo>
                  <a:lnTo>
                    <a:pt x="112" y="3149"/>
                  </a:lnTo>
                  <a:lnTo>
                    <a:pt x="112" y="5216"/>
                  </a:lnTo>
                  <a:cubicBezTo>
                    <a:pt x="112" y="5422"/>
                    <a:pt x="64" y="5740"/>
                    <a:pt x="223" y="5899"/>
                  </a:cubicBezTo>
                  <a:cubicBezTo>
                    <a:pt x="344" y="6012"/>
                    <a:pt x="580" y="6035"/>
                    <a:pt x="805" y="6035"/>
                  </a:cubicBezTo>
                  <a:cubicBezTo>
                    <a:pt x="957" y="6035"/>
                    <a:pt x="1104" y="6025"/>
                    <a:pt x="1208" y="6025"/>
                  </a:cubicBezTo>
                  <a:cubicBezTo>
                    <a:pt x="1232" y="6025"/>
                    <a:pt x="1253" y="6025"/>
                    <a:pt x="1272" y="6027"/>
                  </a:cubicBezTo>
                  <a:cubicBezTo>
                    <a:pt x="1890" y="6039"/>
                    <a:pt x="2507" y="6063"/>
                    <a:pt x="3116" y="6063"/>
                  </a:cubicBezTo>
                  <a:cubicBezTo>
                    <a:pt x="3260" y="6063"/>
                    <a:pt x="3403" y="6061"/>
                    <a:pt x="3546" y="6058"/>
                  </a:cubicBezTo>
                  <a:cubicBezTo>
                    <a:pt x="3551" y="6059"/>
                    <a:pt x="3555" y="6059"/>
                    <a:pt x="3560" y="6059"/>
                  </a:cubicBezTo>
                  <a:cubicBezTo>
                    <a:pt x="3737" y="6059"/>
                    <a:pt x="3748" y="5772"/>
                    <a:pt x="3562" y="5772"/>
                  </a:cubicBezTo>
                  <a:cubicBezTo>
                    <a:pt x="3053" y="5725"/>
                    <a:pt x="2544" y="5709"/>
                    <a:pt x="2051" y="5677"/>
                  </a:cubicBezTo>
                  <a:cubicBezTo>
                    <a:pt x="2025" y="5676"/>
                    <a:pt x="1998" y="5675"/>
                    <a:pt x="1969" y="5675"/>
                  </a:cubicBezTo>
                  <a:cubicBezTo>
                    <a:pt x="1791" y="5675"/>
                    <a:pt x="1563" y="5696"/>
                    <a:pt x="1353" y="5696"/>
                  </a:cubicBezTo>
                  <a:cubicBezTo>
                    <a:pt x="1180" y="5696"/>
                    <a:pt x="1019" y="5682"/>
                    <a:pt x="907" y="5629"/>
                  </a:cubicBezTo>
                  <a:cubicBezTo>
                    <a:pt x="191" y="5263"/>
                    <a:pt x="509" y="3785"/>
                    <a:pt x="509" y="3133"/>
                  </a:cubicBezTo>
                  <a:lnTo>
                    <a:pt x="509" y="2942"/>
                  </a:lnTo>
                  <a:cubicBezTo>
                    <a:pt x="541" y="2942"/>
                    <a:pt x="557" y="2958"/>
                    <a:pt x="589" y="2958"/>
                  </a:cubicBezTo>
                  <a:cubicBezTo>
                    <a:pt x="998" y="2995"/>
                    <a:pt x="1414" y="3011"/>
                    <a:pt x="1831" y="3011"/>
                  </a:cubicBezTo>
                  <a:cubicBezTo>
                    <a:pt x="2126" y="3011"/>
                    <a:pt x="2423" y="3003"/>
                    <a:pt x="2719" y="2990"/>
                  </a:cubicBezTo>
                  <a:cubicBezTo>
                    <a:pt x="2926" y="2974"/>
                    <a:pt x="2926" y="2656"/>
                    <a:pt x="2719" y="2624"/>
                  </a:cubicBezTo>
                  <a:cubicBezTo>
                    <a:pt x="2423" y="2611"/>
                    <a:pt x="2126" y="2603"/>
                    <a:pt x="1830" y="2603"/>
                  </a:cubicBezTo>
                  <a:cubicBezTo>
                    <a:pt x="1411" y="2603"/>
                    <a:pt x="992" y="2619"/>
                    <a:pt x="573" y="2656"/>
                  </a:cubicBezTo>
                  <a:cubicBezTo>
                    <a:pt x="557" y="2656"/>
                    <a:pt x="525" y="2656"/>
                    <a:pt x="509" y="2672"/>
                  </a:cubicBezTo>
                  <a:lnTo>
                    <a:pt x="509" y="1829"/>
                  </a:lnTo>
                  <a:cubicBezTo>
                    <a:pt x="509" y="1527"/>
                    <a:pt x="382" y="955"/>
                    <a:pt x="509" y="700"/>
                  </a:cubicBezTo>
                  <a:cubicBezTo>
                    <a:pt x="639" y="426"/>
                    <a:pt x="1064" y="348"/>
                    <a:pt x="1539" y="348"/>
                  </a:cubicBezTo>
                  <a:cubicBezTo>
                    <a:pt x="2109" y="348"/>
                    <a:pt x="2751" y="460"/>
                    <a:pt x="3037" y="478"/>
                  </a:cubicBezTo>
                  <a:cubicBezTo>
                    <a:pt x="3042" y="478"/>
                    <a:pt x="3048" y="478"/>
                    <a:pt x="3053" y="478"/>
                  </a:cubicBezTo>
                  <a:cubicBezTo>
                    <a:pt x="3291" y="478"/>
                    <a:pt x="3270" y="128"/>
                    <a:pt x="3037" y="112"/>
                  </a:cubicBezTo>
                  <a:cubicBezTo>
                    <a:pt x="2414" y="46"/>
                    <a:pt x="1792" y="13"/>
                    <a:pt x="1169" y="13"/>
                  </a:cubicBezTo>
                  <a:cubicBezTo>
                    <a:pt x="1044" y="13"/>
                    <a:pt x="920" y="14"/>
                    <a:pt x="795" y="17"/>
                  </a:cubicBezTo>
                  <a:cubicBezTo>
                    <a:pt x="716" y="17"/>
                    <a:pt x="604" y="1"/>
                    <a:pt x="49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7"/>
            <p:cNvSpPr/>
            <p:nvPr/>
          </p:nvSpPr>
          <p:spPr>
            <a:xfrm>
              <a:off x="1832350" y="655425"/>
              <a:ext cx="63550" cy="15100"/>
            </a:xfrm>
            <a:custGeom>
              <a:rect b="b" l="l" r="r" t="t"/>
              <a:pathLst>
                <a:path extrusionOk="0" h="604" w="2542">
                  <a:moveTo>
                    <a:pt x="2281" y="1"/>
                  </a:moveTo>
                  <a:cubicBezTo>
                    <a:pt x="2264" y="1"/>
                    <a:pt x="2246" y="3"/>
                    <a:pt x="2227" y="8"/>
                  </a:cubicBezTo>
                  <a:cubicBezTo>
                    <a:pt x="1559" y="183"/>
                    <a:pt x="875" y="278"/>
                    <a:pt x="192" y="310"/>
                  </a:cubicBezTo>
                  <a:cubicBezTo>
                    <a:pt x="1" y="310"/>
                    <a:pt x="1" y="596"/>
                    <a:pt x="192" y="596"/>
                  </a:cubicBezTo>
                  <a:cubicBezTo>
                    <a:pt x="295" y="601"/>
                    <a:pt x="398" y="603"/>
                    <a:pt x="501" y="603"/>
                  </a:cubicBezTo>
                  <a:cubicBezTo>
                    <a:pt x="1113" y="603"/>
                    <a:pt x="1724" y="523"/>
                    <a:pt x="2322" y="374"/>
                  </a:cubicBezTo>
                  <a:cubicBezTo>
                    <a:pt x="2542" y="315"/>
                    <a:pt x="2478" y="1"/>
                    <a:pt x="22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7"/>
            <p:cNvSpPr/>
            <p:nvPr/>
          </p:nvSpPr>
          <p:spPr>
            <a:xfrm>
              <a:off x="1821225" y="640500"/>
              <a:ext cx="68400" cy="9975"/>
            </a:xfrm>
            <a:custGeom>
              <a:rect b="b" l="l" r="r" t="t"/>
              <a:pathLst>
                <a:path extrusionOk="0" h="399" w="2736">
                  <a:moveTo>
                    <a:pt x="2527" y="0"/>
                  </a:moveTo>
                  <a:cubicBezTo>
                    <a:pt x="2523" y="0"/>
                    <a:pt x="2518" y="0"/>
                    <a:pt x="2513" y="1"/>
                  </a:cubicBezTo>
                  <a:cubicBezTo>
                    <a:pt x="1734" y="33"/>
                    <a:pt x="955" y="80"/>
                    <a:pt x="176" y="128"/>
                  </a:cubicBezTo>
                  <a:cubicBezTo>
                    <a:pt x="1" y="128"/>
                    <a:pt x="1" y="398"/>
                    <a:pt x="176" y="398"/>
                  </a:cubicBezTo>
                  <a:cubicBezTo>
                    <a:pt x="955" y="366"/>
                    <a:pt x="1734" y="366"/>
                    <a:pt x="2513" y="335"/>
                  </a:cubicBezTo>
                  <a:cubicBezTo>
                    <a:pt x="2730" y="335"/>
                    <a:pt x="2735" y="0"/>
                    <a:pt x="252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7"/>
            <p:cNvSpPr/>
            <p:nvPr/>
          </p:nvSpPr>
          <p:spPr>
            <a:xfrm>
              <a:off x="1930100" y="627550"/>
              <a:ext cx="97050" cy="54525"/>
            </a:xfrm>
            <a:custGeom>
              <a:rect b="b" l="l" r="r" t="t"/>
              <a:pathLst>
                <a:path extrusionOk="0" h="2181" w="3882">
                  <a:moveTo>
                    <a:pt x="159" y="1"/>
                  </a:moveTo>
                  <a:cubicBezTo>
                    <a:pt x="79" y="1"/>
                    <a:pt x="1" y="50"/>
                    <a:pt x="18" y="137"/>
                  </a:cubicBezTo>
                  <a:cubicBezTo>
                    <a:pt x="97" y="773"/>
                    <a:pt x="256" y="1409"/>
                    <a:pt x="495" y="2013"/>
                  </a:cubicBezTo>
                  <a:cubicBezTo>
                    <a:pt x="529" y="2090"/>
                    <a:pt x="622" y="2139"/>
                    <a:pt x="706" y="2139"/>
                  </a:cubicBezTo>
                  <a:cubicBezTo>
                    <a:pt x="780" y="2139"/>
                    <a:pt x="846" y="2102"/>
                    <a:pt x="861" y="2013"/>
                  </a:cubicBezTo>
                  <a:cubicBezTo>
                    <a:pt x="892" y="1759"/>
                    <a:pt x="940" y="1520"/>
                    <a:pt x="988" y="1282"/>
                  </a:cubicBezTo>
                  <a:cubicBezTo>
                    <a:pt x="1034" y="1006"/>
                    <a:pt x="962" y="804"/>
                    <a:pt x="1270" y="804"/>
                  </a:cubicBezTo>
                  <a:cubicBezTo>
                    <a:pt x="1281" y="804"/>
                    <a:pt x="1293" y="804"/>
                    <a:pt x="1306" y="805"/>
                  </a:cubicBezTo>
                  <a:cubicBezTo>
                    <a:pt x="1751" y="837"/>
                    <a:pt x="1783" y="1489"/>
                    <a:pt x="1830" y="1854"/>
                  </a:cubicBezTo>
                  <a:cubicBezTo>
                    <a:pt x="1845" y="1951"/>
                    <a:pt x="1916" y="1992"/>
                    <a:pt x="1993" y="1992"/>
                  </a:cubicBezTo>
                  <a:cubicBezTo>
                    <a:pt x="2081" y="1992"/>
                    <a:pt x="2178" y="1939"/>
                    <a:pt x="2212" y="1854"/>
                  </a:cubicBezTo>
                  <a:cubicBezTo>
                    <a:pt x="2307" y="1584"/>
                    <a:pt x="2546" y="964"/>
                    <a:pt x="2816" y="869"/>
                  </a:cubicBezTo>
                  <a:cubicBezTo>
                    <a:pt x="2891" y="838"/>
                    <a:pt x="2954" y="823"/>
                    <a:pt x="3007" y="823"/>
                  </a:cubicBezTo>
                  <a:cubicBezTo>
                    <a:pt x="3415" y="823"/>
                    <a:pt x="3219" y="1656"/>
                    <a:pt x="3134" y="1966"/>
                  </a:cubicBezTo>
                  <a:cubicBezTo>
                    <a:pt x="3096" y="2099"/>
                    <a:pt x="3200" y="2181"/>
                    <a:pt x="3307" y="2181"/>
                  </a:cubicBezTo>
                  <a:cubicBezTo>
                    <a:pt x="3379" y="2181"/>
                    <a:pt x="3452" y="2144"/>
                    <a:pt x="3484" y="2061"/>
                  </a:cubicBezTo>
                  <a:cubicBezTo>
                    <a:pt x="3659" y="1616"/>
                    <a:pt x="3881" y="455"/>
                    <a:pt x="3182" y="296"/>
                  </a:cubicBezTo>
                  <a:cubicBezTo>
                    <a:pt x="3143" y="288"/>
                    <a:pt x="3104" y="284"/>
                    <a:pt x="3066" y="284"/>
                  </a:cubicBezTo>
                  <a:cubicBezTo>
                    <a:pt x="2657" y="284"/>
                    <a:pt x="2318" y="734"/>
                    <a:pt x="2085" y="1171"/>
                  </a:cubicBezTo>
                  <a:cubicBezTo>
                    <a:pt x="1974" y="725"/>
                    <a:pt x="1751" y="264"/>
                    <a:pt x="1306" y="185"/>
                  </a:cubicBezTo>
                  <a:cubicBezTo>
                    <a:pt x="1274" y="180"/>
                    <a:pt x="1244" y="177"/>
                    <a:pt x="1215" y="177"/>
                  </a:cubicBezTo>
                  <a:cubicBezTo>
                    <a:pt x="806" y="177"/>
                    <a:pt x="649" y="680"/>
                    <a:pt x="574" y="1155"/>
                  </a:cubicBezTo>
                  <a:cubicBezTo>
                    <a:pt x="463" y="821"/>
                    <a:pt x="368" y="455"/>
                    <a:pt x="304" y="105"/>
                  </a:cubicBezTo>
                  <a:cubicBezTo>
                    <a:pt x="290" y="34"/>
                    <a:pt x="224" y="1"/>
                    <a:pt x="15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7"/>
            <p:cNvSpPr/>
            <p:nvPr/>
          </p:nvSpPr>
          <p:spPr>
            <a:xfrm>
              <a:off x="2033400" y="636925"/>
              <a:ext cx="50475" cy="47425"/>
            </a:xfrm>
            <a:custGeom>
              <a:rect b="b" l="l" r="r" t="t"/>
              <a:pathLst>
                <a:path extrusionOk="0" h="1897" w="2019">
                  <a:moveTo>
                    <a:pt x="1379" y="0"/>
                  </a:moveTo>
                  <a:cubicBezTo>
                    <a:pt x="1277" y="0"/>
                    <a:pt x="1173" y="19"/>
                    <a:pt x="1085" y="48"/>
                  </a:cubicBezTo>
                  <a:cubicBezTo>
                    <a:pt x="687" y="176"/>
                    <a:pt x="306" y="430"/>
                    <a:pt x="195" y="843"/>
                  </a:cubicBezTo>
                  <a:cubicBezTo>
                    <a:pt x="0" y="1518"/>
                    <a:pt x="628" y="1896"/>
                    <a:pt x="1232" y="1896"/>
                  </a:cubicBezTo>
                  <a:cubicBezTo>
                    <a:pt x="1468" y="1896"/>
                    <a:pt x="1701" y="1838"/>
                    <a:pt x="1880" y="1718"/>
                  </a:cubicBezTo>
                  <a:cubicBezTo>
                    <a:pt x="2018" y="1593"/>
                    <a:pt x="1916" y="1385"/>
                    <a:pt x="1762" y="1385"/>
                  </a:cubicBezTo>
                  <a:cubicBezTo>
                    <a:pt x="1738" y="1385"/>
                    <a:pt x="1714" y="1389"/>
                    <a:pt x="1689" y="1400"/>
                  </a:cubicBezTo>
                  <a:cubicBezTo>
                    <a:pt x="1549" y="1473"/>
                    <a:pt x="1338" y="1527"/>
                    <a:pt x="1136" y="1527"/>
                  </a:cubicBezTo>
                  <a:cubicBezTo>
                    <a:pt x="856" y="1527"/>
                    <a:pt x="591" y="1425"/>
                    <a:pt x="544" y="1130"/>
                  </a:cubicBezTo>
                  <a:cubicBezTo>
                    <a:pt x="513" y="875"/>
                    <a:pt x="640" y="637"/>
                    <a:pt x="862" y="525"/>
                  </a:cubicBezTo>
                  <a:cubicBezTo>
                    <a:pt x="934" y="490"/>
                    <a:pt x="1265" y="311"/>
                    <a:pt x="1433" y="311"/>
                  </a:cubicBezTo>
                  <a:cubicBezTo>
                    <a:pt x="1488" y="311"/>
                    <a:pt x="1526" y="331"/>
                    <a:pt x="1530" y="382"/>
                  </a:cubicBezTo>
                  <a:cubicBezTo>
                    <a:pt x="1530" y="478"/>
                    <a:pt x="1598" y="525"/>
                    <a:pt x="1665" y="525"/>
                  </a:cubicBezTo>
                  <a:cubicBezTo>
                    <a:pt x="1733" y="525"/>
                    <a:pt x="1800" y="478"/>
                    <a:pt x="1800" y="382"/>
                  </a:cubicBezTo>
                  <a:cubicBezTo>
                    <a:pt x="1822" y="96"/>
                    <a:pt x="1608" y="0"/>
                    <a:pt x="13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2080600" y="594350"/>
              <a:ext cx="58850" cy="49400"/>
            </a:xfrm>
            <a:custGeom>
              <a:rect b="b" l="l" r="r" t="t"/>
              <a:pathLst>
                <a:path extrusionOk="0" h="1976" w="2354">
                  <a:moveTo>
                    <a:pt x="952" y="0"/>
                  </a:moveTo>
                  <a:cubicBezTo>
                    <a:pt x="614" y="0"/>
                    <a:pt x="208" y="340"/>
                    <a:pt x="56" y="591"/>
                  </a:cubicBezTo>
                  <a:cubicBezTo>
                    <a:pt x="0" y="702"/>
                    <a:pt x="91" y="789"/>
                    <a:pt x="184" y="789"/>
                  </a:cubicBezTo>
                  <a:cubicBezTo>
                    <a:pt x="224" y="789"/>
                    <a:pt x="265" y="772"/>
                    <a:pt x="294" y="734"/>
                  </a:cubicBezTo>
                  <a:cubicBezTo>
                    <a:pt x="389" y="591"/>
                    <a:pt x="612" y="352"/>
                    <a:pt x="819" y="352"/>
                  </a:cubicBezTo>
                  <a:cubicBezTo>
                    <a:pt x="1121" y="368"/>
                    <a:pt x="1089" y="607"/>
                    <a:pt x="1057" y="813"/>
                  </a:cubicBezTo>
                  <a:cubicBezTo>
                    <a:pt x="1025" y="1131"/>
                    <a:pt x="866" y="1418"/>
                    <a:pt x="612" y="1608"/>
                  </a:cubicBezTo>
                  <a:cubicBezTo>
                    <a:pt x="517" y="1720"/>
                    <a:pt x="564" y="1879"/>
                    <a:pt x="691" y="1926"/>
                  </a:cubicBezTo>
                  <a:cubicBezTo>
                    <a:pt x="857" y="1959"/>
                    <a:pt x="1026" y="1975"/>
                    <a:pt x="1196" y="1975"/>
                  </a:cubicBezTo>
                  <a:cubicBezTo>
                    <a:pt x="1515" y="1975"/>
                    <a:pt x="1837" y="1919"/>
                    <a:pt x="2138" y="1815"/>
                  </a:cubicBezTo>
                  <a:cubicBezTo>
                    <a:pt x="2354" y="1729"/>
                    <a:pt x="2297" y="1422"/>
                    <a:pt x="2108" y="1422"/>
                  </a:cubicBezTo>
                  <a:cubicBezTo>
                    <a:pt x="2088" y="1422"/>
                    <a:pt x="2066" y="1426"/>
                    <a:pt x="2043" y="1433"/>
                  </a:cubicBezTo>
                  <a:cubicBezTo>
                    <a:pt x="1757" y="1545"/>
                    <a:pt x="1439" y="1592"/>
                    <a:pt x="1137" y="1592"/>
                  </a:cubicBezTo>
                  <a:cubicBezTo>
                    <a:pt x="1407" y="1211"/>
                    <a:pt x="1566" y="670"/>
                    <a:pt x="1343" y="257"/>
                  </a:cubicBezTo>
                  <a:cubicBezTo>
                    <a:pt x="1248" y="72"/>
                    <a:pt x="1108" y="0"/>
                    <a:pt x="95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47"/>
          <p:cNvSpPr txBox="1"/>
          <p:nvPr/>
        </p:nvSpPr>
        <p:spPr>
          <a:xfrm>
            <a:off x="5004125" y="2260825"/>
            <a:ext cx="21951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4"/>
                </a:solidFill>
                <a:latin typeface="Short Stack"/>
                <a:ea typeface="Short Stack"/>
                <a:cs typeface="Short Stack"/>
                <a:sym typeface="Short Stack"/>
              </a:rPr>
              <a:t>  </a:t>
            </a:r>
            <a:endParaRPr i="1" sz="15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87" name="Google Shape;487;p47"/>
          <p:cNvSpPr txBox="1"/>
          <p:nvPr>
            <p:ph idx="1" type="subTitle"/>
          </p:nvPr>
        </p:nvSpPr>
        <p:spPr>
          <a:xfrm>
            <a:off x="5004125" y="2728163"/>
            <a:ext cx="29943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hort Stack"/>
                <a:ea typeface="Short Stack"/>
                <a:cs typeface="Short Stack"/>
                <a:sym typeface="Short Stack"/>
              </a:rPr>
              <a:t> </a:t>
            </a:r>
            <a:endParaRPr sz="130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88" name="Google Shape;488;p47"/>
          <p:cNvSpPr/>
          <p:nvPr/>
        </p:nvSpPr>
        <p:spPr>
          <a:xfrm>
            <a:off x="7941100" y="535000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89" name="Google Shape;489;p47">
            <a:hlinkClick action="ppaction://hlinkshowjump?jump=nextslide"/>
          </p:cNvPr>
          <p:cNvSpPr/>
          <p:nvPr/>
        </p:nvSpPr>
        <p:spPr>
          <a:xfrm>
            <a:off x="8097582" y="627653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7"/>
          <p:cNvSpPr/>
          <p:nvPr/>
        </p:nvSpPr>
        <p:spPr>
          <a:xfrm flipH="1">
            <a:off x="642775" y="525675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91" name="Google Shape;491;p47">
            <a:hlinkClick action="ppaction://hlinkshowjump?jump=previousslide"/>
          </p:cNvPr>
          <p:cNvSpPr/>
          <p:nvPr/>
        </p:nvSpPr>
        <p:spPr>
          <a:xfrm flipH="1">
            <a:off x="798592" y="618328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7"/>
          <p:cNvSpPr txBox="1"/>
          <p:nvPr/>
        </p:nvSpPr>
        <p:spPr>
          <a:xfrm>
            <a:off x="1086563" y="1483250"/>
            <a:ext cx="6809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U</a:t>
            </a:r>
            <a:r>
              <a:rPr lang="en" sz="16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.S.01 - Uso de vírgula e ponto na formatação dos números</a:t>
            </a:r>
            <a:endParaRPr sz="16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O sistema utiliza pontos para separar os números em ‘milhar’ e a vírgula para separar a parte decimal.</a:t>
            </a:r>
            <a:endParaRPr sz="16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Exemplo de milhar: 2.500.000 (dois milhões e quinhentos mil)</a:t>
            </a:r>
            <a:endParaRPr sz="16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Exemplo de número decimal: 83,375 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3" name="Google Shape;493;p47"/>
          <p:cNvSpPr txBox="1"/>
          <p:nvPr/>
        </p:nvSpPr>
        <p:spPr>
          <a:xfrm>
            <a:off x="2839250" y="918300"/>
            <a:ext cx="3883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Regra de Usabilidade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 txBox="1"/>
          <p:nvPr>
            <p:ph type="title"/>
          </p:nvPr>
        </p:nvSpPr>
        <p:spPr>
          <a:xfrm>
            <a:off x="1621050" y="2199150"/>
            <a:ext cx="59019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Casos de Teste</a:t>
            </a:r>
            <a:endParaRPr sz="5000"/>
          </a:p>
        </p:txBody>
      </p:sp>
      <p:sp>
        <p:nvSpPr>
          <p:cNvPr id="499" name="Google Shape;499;p48"/>
          <p:cNvSpPr/>
          <p:nvPr/>
        </p:nvSpPr>
        <p:spPr>
          <a:xfrm>
            <a:off x="4921475" y="3440400"/>
            <a:ext cx="3352200" cy="559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0" name="Google Shape;500;p48"/>
          <p:cNvSpPr/>
          <p:nvPr/>
        </p:nvSpPr>
        <p:spPr>
          <a:xfrm>
            <a:off x="7941100" y="535000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1" name="Google Shape;501;p48">
            <a:hlinkClick action="ppaction://hlinkshowjump?jump=nextslide"/>
          </p:cNvPr>
          <p:cNvSpPr/>
          <p:nvPr/>
        </p:nvSpPr>
        <p:spPr>
          <a:xfrm>
            <a:off x="8097582" y="627653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8"/>
          <p:cNvSpPr/>
          <p:nvPr/>
        </p:nvSpPr>
        <p:spPr>
          <a:xfrm flipH="1">
            <a:off x="642775" y="525675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3" name="Google Shape;503;p48">
            <a:hlinkClick action="ppaction://hlinkshowjump?jump=previousslide"/>
          </p:cNvPr>
          <p:cNvSpPr/>
          <p:nvPr/>
        </p:nvSpPr>
        <p:spPr>
          <a:xfrm flipH="1">
            <a:off x="798592" y="618328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4921475" y="3440400"/>
            <a:ext cx="3352200" cy="559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9" name="Google Shape;509;p49"/>
          <p:cNvSpPr/>
          <p:nvPr/>
        </p:nvSpPr>
        <p:spPr>
          <a:xfrm>
            <a:off x="7941100" y="535000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10" name="Google Shape;510;p49">
            <a:hlinkClick action="ppaction://hlinkshowjump?jump=nextslide"/>
          </p:cNvPr>
          <p:cNvSpPr/>
          <p:nvPr/>
        </p:nvSpPr>
        <p:spPr>
          <a:xfrm>
            <a:off x="8097582" y="627653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9"/>
          <p:cNvSpPr/>
          <p:nvPr/>
        </p:nvSpPr>
        <p:spPr>
          <a:xfrm flipH="1">
            <a:off x="642775" y="525675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12" name="Google Shape;512;p49">
            <a:hlinkClick action="ppaction://hlinkshowjump?jump=previousslide"/>
          </p:cNvPr>
          <p:cNvSpPr/>
          <p:nvPr/>
        </p:nvSpPr>
        <p:spPr>
          <a:xfrm flipH="1">
            <a:off x="798592" y="618328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587" y="1563200"/>
            <a:ext cx="6504900" cy="2906700"/>
          </a:xfrm>
          <a:prstGeom prst="roundRect">
            <a:avLst>
              <a:gd fmla="val 4030" name="adj"/>
            </a:avLst>
          </a:prstGeom>
          <a:noFill/>
          <a:ln>
            <a:noFill/>
          </a:ln>
        </p:spPr>
      </p:pic>
      <p:sp>
        <p:nvSpPr>
          <p:cNvPr id="514" name="Google Shape;514;p49"/>
          <p:cNvSpPr txBox="1"/>
          <p:nvPr/>
        </p:nvSpPr>
        <p:spPr>
          <a:xfrm>
            <a:off x="1223838" y="465925"/>
            <a:ext cx="6624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Caso de Teste 1:</a:t>
            </a:r>
            <a:endParaRPr b="1" sz="23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Soma de dois números positivos</a:t>
            </a:r>
            <a:endParaRPr sz="23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"/>
          <p:cNvSpPr/>
          <p:nvPr/>
        </p:nvSpPr>
        <p:spPr>
          <a:xfrm>
            <a:off x="4921475" y="3440400"/>
            <a:ext cx="3352200" cy="559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0" name="Google Shape;520;p50"/>
          <p:cNvSpPr/>
          <p:nvPr/>
        </p:nvSpPr>
        <p:spPr>
          <a:xfrm>
            <a:off x="7941100" y="535000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21" name="Google Shape;521;p50">
            <a:hlinkClick action="ppaction://hlinkshowjump?jump=nextslide"/>
          </p:cNvPr>
          <p:cNvSpPr/>
          <p:nvPr/>
        </p:nvSpPr>
        <p:spPr>
          <a:xfrm>
            <a:off x="8097582" y="627653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0"/>
          <p:cNvSpPr/>
          <p:nvPr/>
        </p:nvSpPr>
        <p:spPr>
          <a:xfrm flipH="1">
            <a:off x="642775" y="525675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23" name="Google Shape;523;p50">
            <a:hlinkClick action="ppaction://hlinkshowjump?jump=previousslide"/>
          </p:cNvPr>
          <p:cNvSpPr/>
          <p:nvPr/>
        </p:nvSpPr>
        <p:spPr>
          <a:xfrm flipH="1">
            <a:off x="798592" y="618328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0"/>
          <p:cNvSpPr txBox="1"/>
          <p:nvPr/>
        </p:nvSpPr>
        <p:spPr>
          <a:xfrm>
            <a:off x="1223838" y="465925"/>
            <a:ext cx="6624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Caso de Teste 2:</a:t>
            </a:r>
            <a:endParaRPr b="1" sz="23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Subtração de dois números negativos</a:t>
            </a:r>
            <a:endParaRPr sz="23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5" name="Google Shape;52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588" y="1563200"/>
            <a:ext cx="6504900" cy="2906700"/>
          </a:xfrm>
          <a:prstGeom prst="roundRect">
            <a:avLst>
              <a:gd fmla="val 353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1"/>
          <p:cNvSpPr/>
          <p:nvPr/>
        </p:nvSpPr>
        <p:spPr>
          <a:xfrm>
            <a:off x="4921475" y="3440400"/>
            <a:ext cx="3352200" cy="559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1" name="Google Shape;531;p51"/>
          <p:cNvSpPr/>
          <p:nvPr/>
        </p:nvSpPr>
        <p:spPr>
          <a:xfrm>
            <a:off x="7941100" y="535000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2" name="Google Shape;532;p51">
            <a:hlinkClick action="ppaction://hlinkshowjump?jump=nextslide"/>
          </p:cNvPr>
          <p:cNvSpPr/>
          <p:nvPr/>
        </p:nvSpPr>
        <p:spPr>
          <a:xfrm>
            <a:off x="8097582" y="627653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1"/>
          <p:cNvSpPr/>
          <p:nvPr/>
        </p:nvSpPr>
        <p:spPr>
          <a:xfrm flipH="1">
            <a:off x="642775" y="525675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4" name="Google Shape;534;p51">
            <a:hlinkClick action="ppaction://hlinkshowjump?jump=previousslide"/>
          </p:cNvPr>
          <p:cNvSpPr/>
          <p:nvPr/>
        </p:nvSpPr>
        <p:spPr>
          <a:xfrm flipH="1">
            <a:off x="798592" y="618328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1"/>
          <p:cNvSpPr txBox="1"/>
          <p:nvPr/>
        </p:nvSpPr>
        <p:spPr>
          <a:xfrm>
            <a:off x="1223838" y="465925"/>
            <a:ext cx="6624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Caso de Teste 3:</a:t>
            </a:r>
            <a:endParaRPr b="1" sz="23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Multiplicação de um número positivo por zero</a:t>
            </a:r>
            <a:endParaRPr sz="23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36" name="Google Shape;5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588" y="1563200"/>
            <a:ext cx="6504900" cy="2906700"/>
          </a:xfrm>
          <a:prstGeom prst="roundRect">
            <a:avLst>
              <a:gd fmla="val 4278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2"/>
          <p:cNvSpPr/>
          <p:nvPr/>
        </p:nvSpPr>
        <p:spPr>
          <a:xfrm>
            <a:off x="4921475" y="3440400"/>
            <a:ext cx="3352200" cy="559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2" name="Google Shape;542;p52"/>
          <p:cNvSpPr/>
          <p:nvPr/>
        </p:nvSpPr>
        <p:spPr>
          <a:xfrm>
            <a:off x="7941100" y="535000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43" name="Google Shape;543;p52">
            <a:hlinkClick action="ppaction://hlinkshowjump?jump=nextslide"/>
          </p:cNvPr>
          <p:cNvSpPr/>
          <p:nvPr/>
        </p:nvSpPr>
        <p:spPr>
          <a:xfrm>
            <a:off x="8097582" y="627653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2"/>
          <p:cNvSpPr/>
          <p:nvPr/>
        </p:nvSpPr>
        <p:spPr>
          <a:xfrm flipH="1">
            <a:off x="642775" y="525675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45" name="Google Shape;545;p52">
            <a:hlinkClick action="ppaction://hlinkshowjump?jump=previousslide"/>
          </p:cNvPr>
          <p:cNvSpPr/>
          <p:nvPr/>
        </p:nvSpPr>
        <p:spPr>
          <a:xfrm flipH="1">
            <a:off x="798592" y="618328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2"/>
          <p:cNvSpPr txBox="1"/>
          <p:nvPr/>
        </p:nvSpPr>
        <p:spPr>
          <a:xfrm>
            <a:off x="1223838" y="465925"/>
            <a:ext cx="6624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Caso de Teste 4:</a:t>
            </a:r>
            <a:endParaRPr b="1" sz="23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Divisão de um número por zero</a:t>
            </a:r>
            <a:endParaRPr sz="23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47" name="Google Shape;5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575" y="1467981"/>
            <a:ext cx="6504900" cy="3097200"/>
          </a:xfrm>
          <a:prstGeom prst="roundRect">
            <a:avLst>
              <a:gd fmla="val 308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3"/>
          <p:cNvSpPr/>
          <p:nvPr/>
        </p:nvSpPr>
        <p:spPr>
          <a:xfrm>
            <a:off x="4921475" y="3440400"/>
            <a:ext cx="3352200" cy="559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3" name="Google Shape;553;p53"/>
          <p:cNvSpPr/>
          <p:nvPr/>
        </p:nvSpPr>
        <p:spPr>
          <a:xfrm>
            <a:off x="7941100" y="535000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54" name="Google Shape;554;p53">
            <a:hlinkClick action="ppaction://hlinkshowjump?jump=nextslide"/>
          </p:cNvPr>
          <p:cNvSpPr/>
          <p:nvPr/>
        </p:nvSpPr>
        <p:spPr>
          <a:xfrm>
            <a:off x="8097582" y="627653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3"/>
          <p:cNvSpPr/>
          <p:nvPr/>
        </p:nvSpPr>
        <p:spPr>
          <a:xfrm flipH="1">
            <a:off x="642775" y="525675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56" name="Google Shape;556;p53">
            <a:hlinkClick action="ppaction://hlinkshowjump?jump=previousslide"/>
          </p:cNvPr>
          <p:cNvSpPr/>
          <p:nvPr/>
        </p:nvSpPr>
        <p:spPr>
          <a:xfrm flipH="1">
            <a:off x="798592" y="618328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3"/>
          <p:cNvSpPr txBox="1"/>
          <p:nvPr/>
        </p:nvSpPr>
        <p:spPr>
          <a:xfrm>
            <a:off x="1223838" y="465925"/>
            <a:ext cx="6624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Caso de Teste 5:</a:t>
            </a:r>
            <a:endParaRPr b="1" sz="23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Uso de parênteses em expressões complexas</a:t>
            </a:r>
            <a:endParaRPr sz="23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8" name="Google Shape;5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575" y="1493038"/>
            <a:ext cx="6504900" cy="3047100"/>
          </a:xfrm>
          <a:prstGeom prst="roundRect">
            <a:avLst>
              <a:gd fmla="val 337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4"/>
          <p:cNvSpPr txBox="1"/>
          <p:nvPr>
            <p:ph type="title"/>
          </p:nvPr>
        </p:nvSpPr>
        <p:spPr>
          <a:xfrm>
            <a:off x="2512650" y="2275350"/>
            <a:ext cx="41187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Obrigado!</a:t>
            </a:r>
            <a:endParaRPr sz="5000"/>
          </a:p>
        </p:txBody>
      </p:sp>
      <p:sp>
        <p:nvSpPr>
          <p:cNvPr id="564" name="Google Shape;564;p54"/>
          <p:cNvSpPr/>
          <p:nvPr/>
        </p:nvSpPr>
        <p:spPr>
          <a:xfrm>
            <a:off x="4921475" y="3440400"/>
            <a:ext cx="3352200" cy="559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65" name="Google Shape;565;p54"/>
          <p:cNvGrpSpPr/>
          <p:nvPr/>
        </p:nvGrpSpPr>
        <p:grpSpPr>
          <a:xfrm>
            <a:off x="2886966" y="618315"/>
            <a:ext cx="205047" cy="350437"/>
            <a:chOff x="4598638" y="980500"/>
            <a:chExt cx="254875" cy="435650"/>
          </a:xfrm>
        </p:grpSpPr>
        <p:sp>
          <p:nvSpPr>
            <p:cNvPr id="566" name="Google Shape;566;p54"/>
            <p:cNvSpPr/>
            <p:nvPr/>
          </p:nvSpPr>
          <p:spPr>
            <a:xfrm>
              <a:off x="4598638" y="1090600"/>
              <a:ext cx="115300" cy="82300"/>
            </a:xfrm>
            <a:custGeom>
              <a:rect b="b" l="l" r="r" t="t"/>
              <a:pathLst>
                <a:path extrusionOk="0" fill="none" h="3292" w="4612">
                  <a:moveTo>
                    <a:pt x="1590" y="3291"/>
                  </a:moveTo>
                  <a:lnTo>
                    <a:pt x="0" y="0"/>
                  </a:lnTo>
                  <a:lnTo>
                    <a:pt x="4420" y="0"/>
                  </a:lnTo>
                  <a:lnTo>
                    <a:pt x="4611" y="46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4"/>
            <p:cNvSpPr/>
            <p:nvPr/>
          </p:nvSpPr>
          <p:spPr>
            <a:xfrm>
              <a:off x="4598638" y="1172875"/>
              <a:ext cx="115300" cy="82700"/>
            </a:xfrm>
            <a:custGeom>
              <a:rect b="b" l="l" r="r" t="t"/>
              <a:pathLst>
                <a:path extrusionOk="0" fill="none" h="3308" w="4612">
                  <a:moveTo>
                    <a:pt x="1590" y="0"/>
                  </a:moveTo>
                  <a:lnTo>
                    <a:pt x="0" y="3307"/>
                  </a:lnTo>
                  <a:lnTo>
                    <a:pt x="4420" y="3307"/>
                  </a:lnTo>
                  <a:lnTo>
                    <a:pt x="4611" y="283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4"/>
            <p:cNvSpPr/>
            <p:nvPr/>
          </p:nvSpPr>
          <p:spPr>
            <a:xfrm>
              <a:off x="4739037" y="980500"/>
              <a:ext cx="114475" cy="435650"/>
            </a:xfrm>
            <a:custGeom>
              <a:rect b="b" l="l" r="r" t="t"/>
              <a:pathLst>
                <a:path extrusionOk="0" fill="none" h="17426" w="4579">
                  <a:moveTo>
                    <a:pt x="4579" y="1527"/>
                  </a:moveTo>
                  <a:cubicBezTo>
                    <a:pt x="4579" y="1527"/>
                    <a:pt x="3498" y="0"/>
                    <a:pt x="2814" y="1527"/>
                  </a:cubicBezTo>
                  <a:cubicBezTo>
                    <a:pt x="2146" y="3069"/>
                    <a:pt x="859" y="16265"/>
                    <a:pt x="0" y="17426"/>
                  </a:cubicBez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4758112" y="1131525"/>
              <a:ext cx="62825" cy="25"/>
            </a:xfrm>
            <a:custGeom>
              <a:rect b="b" l="l" r="r" t="t"/>
              <a:pathLst>
                <a:path extrusionOk="0" fill="none" h="1" w="2513">
                  <a:moveTo>
                    <a:pt x="0" y="1"/>
                  </a:moveTo>
                  <a:lnTo>
                    <a:pt x="2512" y="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1022835" y="3999891"/>
            <a:ext cx="570187" cy="173398"/>
            <a:chOff x="4307263" y="535000"/>
            <a:chExt cx="335325" cy="101975"/>
          </a:xfrm>
        </p:grpSpPr>
        <p:sp>
          <p:nvSpPr>
            <p:cNvPr id="571" name="Google Shape;571;p54"/>
            <p:cNvSpPr/>
            <p:nvPr/>
          </p:nvSpPr>
          <p:spPr>
            <a:xfrm>
              <a:off x="4307263" y="550425"/>
              <a:ext cx="93725" cy="86550"/>
            </a:xfrm>
            <a:custGeom>
              <a:rect b="b" l="l" r="r" t="t"/>
              <a:pathLst>
                <a:path extrusionOk="0" h="3462" w="3749">
                  <a:moveTo>
                    <a:pt x="930" y="472"/>
                  </a:moveTo>
                  <a:cubicBezTo>
                    <a:pt x="1544" y="472"/>
                    <a:pt x="2090" y="1607"/>
                    <a:pt x="1698" y="2223"/>
                  </a:cubicBezTo>
                  <a:cubicBezTo>
                    <a:pt x="1539" y="2032"/>
                    <a:pt x="1364" y="1858"/>
                    <a:pt x="1189" y="1715"/>
                  </a:cubicBezTo>
                  <a:cubicBezTo>
                    <a:pt x="1165" y="1694"/>
                    <a:pt x="1138" y="1685"/>
                    <a:pt x="1113" y="1685"/>
                  </a:cubicBezTo>
                  <a:cubicBezTo>
                    <a:pt x="1021" y="1685"/>
                    <a:pt x="943" y="1799"/>
                    <a:pt x="1030" y="1873"/>
                  </a:cubicBezTo>
                  <a:cubicBezTo>
                    <a:pt x="1205" y="2032"/>
                    <a:pt x="1364" y="2207"/>
                    <a:pt x="1507" y="2414"/>
                  </a:cubicBezTo>
                  <a:cubicBezTo>
                    <a:pt x="1475" y="2430"/>
                    <a:pt x="1459" y="2446"/>
                    <a:pt x="1427" y="2462"/>
                  </a:cubicBezTo>
                  <a:cubicBezTo>
                    <a:pt x="1312" y="2524"/>
                    <a:pt x="1204" y="2552"/>
                    <a:pt x="1105" y="2552"/>
                  </a:cubicBezTo>
                  <a:cubicBezTo>
                    <a:pt x="697" y="2552"/>
                    <a:pt x="435" y="2089"/>
                    <a:pt x="410" y="1667"/>
                  </a:cubicBezTo>
                  <a:cubicBezTo>
                    <a:pt x="410" y="1460"/>
                    <a:pt x="426" y="1253"/>
                    <a:pt x="489" y="1063"/>
                  </a:cubicBezTo>
                  <a:cubicBezTo>
                    <a:pt x="521" y="888"/>
                    <a:pt x="585" y="697"/>
                    <a:pt x="680" y="538"/>
                  </a:cubicBezTo>
                  <a:cubicBezTo>
                    <a:pt x="763" y="493"/>
                    <a:pt x="847" y="472"/>
                    <a:pt x="930" y="472"/>
                  </a:cubicBezTo>
                  <a:close/>
                  <a:moveTo>
                    <a:pt x="932" y="1"/>
                  </a:moveTo>
                  <a:cubicBezTo>
                    <a:pt x="799" y="1"/>
                    <a:pt x="677" y="86"/>
                    <a:pt x="569" y="220"/>
                  </a:cubicBezTo>
                  <a:cubicBezTo>
                    <a:pt x="521" y="236"/>
                    <a:pt x="489" y="268"/>
                    <a:pt x="442" y="299"/>
                  </a:cubicBezTo>
                  <a:cubicBezTo>
                    <a:pt x="394" y="331"/>
                    <a:pt x="378" y="395"/>
                    <a:pt x="410" y="458"/>
                  </a:cubicBezTo>
                  <a:cubicBezTo>
                    <a:pt x="251" y="745"/>
                    <a:pt x="155" y="1047"/>
                    <a:pt x="92" y="1365"/>
                  </a:cubicBezTo>
                  <a:cubicBezTo>
                    <a:pt x="1" y="2031"/>
                    <a:pt x="357" y="2914"/>
                    <a:pt x="1119" y="2914"/>
                  </a:cubicBezTo>
                  <a:cubicBezTo>
                    <a:pt x="1157" y="2914"/>
                    <a:pt x="1196" y="2911"/>
                    <a:pt x="1237" y="2907"/>
                  </a:cubicBezTo>
                  <a:cubicBezTo>
                    <a:pt x="1411" y="2891"/>
                    <a:pt x="1570" y="2827"/>
                    <a:pt x="1714" y="2732"/>
                  </a:cubicBezTo>
                  <a:cubicBezTo>
                    <a:pt x="1825" y="2939"/>
                    <a:pt x="1936" y="3161"/>
                    <a:pt x="2031" y="3384"/>
                  </a:cubicBezTo>
                  <a:cubicBezTo>
                    <a:pt x="2059" y="3438"/>
                    <a:pt x="2106" y="3461"/>
                    <a:pt x="2156" y="3461"/>
                  </a:cubicBezTo>
                  <a:cubicBezTo>
                    <a:pt x="2250" y="3461"/>
                    <a:pt x="2349" y="3377"/>
                    <a:pt x="2318" y="3273"/>
                  </a:cubicBezTo>
                  <a:cubicBezTo>
                    <a:pt x="2222" y="3002"/>
                    <a:pt x="2095" y="2748"/>
                    <a:pt x="1936" y="2525"/>
                  </a:cubicBezTo>
                  <a:cubicBezTo>
                    <a:pt x="2111" y="2287"/>
                    <a:pt x="2206" y="2017"/>
                    <a:pt x="2206" y="1730"/>
                  </a:cubicBezTo>
                  <a:cubicBezTo>
                    <a:pt x="2222" y="1730"/>
                    <a:pt x="2238" y="1746"/>
                    <a:pt x="2254" y="1746"/>
                  </a:cubicBezTo>
                  <a:cubicBezTo>
                    <a:pt x="2699" y="1746"/>
                    <a:pt x="3129" y="1762"/>
                    <a:pt x="3558" y="1762"/>
                  </a:cubicBezTo>
                  <a:cubicBezTo>
                    <a:pt x="3749" y="1746"/>
                    <a:pt x="3749" y="1460"/>
                    <a:pt x="3558" y="1460"/>
                  </a:cubicBezTo>
                  <a:cubicBezTo>
                    <a:pt x="3129" y="1460"/>
                    <a:pt x="2683" y="1476"/>
                    <a:pt x="2254" y="1476"/>
                  </a:cubicBezTo>
                  <a:cubicBezTo>
                    <a:pt x="2238" y="1476"/>
                    <a:pt x="2206" y="1492"/>
                    <a:pt x="2190" y="1508"/>
                  </a:cubicBezTo>
                  <a:cubicBezTo>
                    <a:pt x="2175" y="1381"/>
                    <a:pt x="2143" y="1253"/>
                    <a:pt x="2095" y="1142"/>
                  </a:cubicBezTo>
                  <a:cubicBezTo>
                    <a:pt x="1936" y="761"/>
                    <a:pt x="1666" y="443"/>
                    <a:pt x="1316" y="236"/>
                  </a:cubicBezTo>
                  <a:cubicBezTo>
                    <a:pt x="1180" y="70"/>
                    <a:pt x="1052" y="1"/>
                    <a:pt x="93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>
              <a:off x="4361163" y="555825"/>
              <a:ext cx="39825" cy="10200"/>
            </a:xfrm>
            <a:custGeom>
              <a:rect b="b" l="l" r="r" t="t"/>
              <a:pathLst>
                <a:path extrusionOk="0" h="408" w="1593">
                  <a:moveTo>
                    <a:pt x="1376" y="1"/>
                  </a:moveTo>
                  <a:cubicBezTo>
                    <a:pt x="1363" y="1"/>
                    <a:pt x="1350" y="2"/>
                    <a:pt x="1336" y="6"/>
                  </a:cubicBezTo>
                  <a:cubicBezTo>
                    <a:pt x="955" y="101"/>
                    <a:pt x="557" y="165"/>
                    <a:pt x="144" y="181"/>
                  </a:cubicBezTo>
                  <a:cubicBezTo>
                    <a:pt x="1" y="181"/>
                    <a:pt x="1" y="403"/>
                    <a:pt x="144" y="403"/>
                  </a:cubicBezTo>
                  <a:cubicBezTo>
                    <a:pt x="213" y="406"/>
                    <a:pt x="283" y="407"/>
                    <a:pt x="353" y="407"/>
                  </a:cubicBezTo>
                  <a:cubicBezTo>
                    <a:pt x="712" y="407"/>
                    <a:pt x="1069" y="372"/>
                    <a:pt x="1416" y="292"/>
                  </a:cubicBezTo>
                  <a:cubicBezTo>
                    <a:pt x="1592" y="262"/>
                    <a:pt x="1537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4"/>
            <p:cNvSpPr/>
            <p:nvPr/>
          </p:nvSpPr>
          <p:spPr>
            <a:xfrm>
              <a:off x="4422788" y="535000"/>
              <a:ext cx="80700" cy="85675"/>
            </a:xfrm>
            <a:custGeom>
              <a:rect b="b" l="l" r="r" t="t"/>
              <a:pathLst>
                <a:path extrusionOk="0" h="3427" w="3228">
                  <a:moveTo>
                    <a:pt x="685" y="1"/>
                  </a:moveTo>
                  <a:cubicBezTo>
                    <a:pt x="644" y="1"/>
                    <a:pt x="601" y="18"/>
                    <a:pt x="573" y="58"/>
                  </a:cubicBezTo>
                  <a:cubicBezTo>
                    <a:pt x="0" y="1123"/>
                    <a:pt x="302" y="2808"/>
                    <a:pt x="1511" y="3333"/>
                  </a:cubicBezTo>
                  <a:cubicBezTo>
                    <a:pt x="1646" y="3396"/>
                    <a:pt x="1788" y="3426"/>
                    <a:pt x="1929" y="3426"/>
                  </a:cubicBezTo>
                  <a:cubicBezTo>
                    <a:pt x="2286" y="3426"/>
                    <a:pt x="2632" y="3234"/>
                    <a:pt x="2814" y="2904"/>
                  </a:cubicBezTo>
                  <a:cubicBezTo>
                    <a:pt x="3228" y="2236"/>
                    <a:pt x="3005" y="1298"/>
                    <a:pt x="2862" y="551"/>
                  </a:cubicBezTo>
                  <a:cubicBezTo>
                    <a:pt x="2844" y="458"/>
                    <a:pt x="2779" y="418"/>
                    <a:pt x="2710" y="418"/>
                  </a:cubicBezTo>
                  <a:cubicBezTo>
                    <a:pt x="2600" y="418"/>
                    <a:pt x="2477" y="516"/>
                    <a:pt x="2496" y="662"/>
                  </a:cubicBezTo>
                  <a:cubicBezTo>
                    <a:pt x="2608" y="1139"/>
                    <a:pt x="2671" y="1648"/>
                    <a:pt x="2655" y="2141"/>
                  </a:cubicBezTo>
                  <a:cubicBezTo>
                    <a:pt x="2612" y="2571"/>
                    <a:pt x="2401" y="3065"/>
                    <a:pt x="1906" y="3065"/>
                  </a:cubicBezTo>
                  <a:cubicBezTo>
                    <a:pt x="1852" y="3065"/>
                    <a:pt x="1794" y="3059"/>
                    <a:pt x="1733" y="3047"/>
                  </a:cubicBezTo>
                  <a:cubicBezTo>
                    <a:pt x="1463" y="2983"/>
                    <a:pt x="1145" y="2665"/>
                    <a:pt x="1002" y="2443"/>
                  </a:cubicBezTo>
                  <a:cubicBezTo>
                    <a:pt x="525" y="1775"/>
                    <a:pt x="445" y="901"/>
                    <a:pt x="795" y="137"/>
                  </a:cubicBezTo>
                  <a:cubicBezTo>
                    <a:pt x="826" y="56"/>
                    <a:pt x="758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4"/>
            <p:cNvSpPr/>
            <p:nvPr/>
          </p:nvSpPr>
          <p:spPr>
            <a:xfrm>
              <a:off x="4525288" y="566025"/>
              <a:ext cx="38575" cy="38450"/>
            </a:xfrm>
            <a:custGeom>
              <a:rect b="b" l="l" r="r" t="t"/>
              <a:pathLst>
                <a:path extrusionOk="0" h="1538" w="1543">
                  <a:moveTo>
                    <a:pt x="1096" y="0"/>
                  </a:moveTo>
                  <a:cubicBezTo>
                    <a:pt x="1036" y="0"/>
                    <a:pt x="976" y="33"/>
                    <a:pt x="954" y="105"/>
                  </a:cubicBezTo>
                  <a:cubicBezTo>
                    <a:pt x="907" y="280"/>
                    <a:pt x="875" y="455"/>
                    <a:pt x="843" y="629"/>
                  </a:cubicBezTo>
                  <a:cubicBezTo>
                    <a:pt x="621" y="629"/>
                    <a:pt x="398" y="645"/>
                    <a:pt x="175" y="661"/>
                  </a:cubicBezTo>
                  <a:cubicBezTo>
                    <a:pt x="0" y="661"/>
                    <a:pt x="0" y="932"/>
                    <a:pt x="175" y="932"/>
                  </a:cubicBezTo>
                  <a:lnTo>
                    <a:pt x="764" y="932"/>
                  </a:lnTo>
                  <a:cubicBezTo>
                    <a:pt x="732" y="1091"/>
                    <a:pt x="684" y="1249"/>
                    <a:pt x="636" y="1393"/>
                  </a:cubicBezTo>
                  <a:cubicBezTo>
                    <a:pt x="604" y="1469"/>
                    <a:pt x="683" y="1538"/>
                    <a:pt x="751" y="1538"/>
                  </a:cubicBezTo>
                  <a:cubicBezTo>
                    <a:pt x="783" y="1538"/>
                    <a:pt x="812" y="1523"/>
                    <a:pt x="827" y="1488"/>
                  </a:cubicBezTo>
                  <a:cubicBezTo>
                    <a:pt x="907" y="1313"/>
                    <a:pt x="986" y="1122"/>
                    <a:pt x="1050" y="932"/>
                  </a:cubicBezTo>
                  <a:cubicBezTo>
                    <a:pt x="1145" y="932"/>
                    <a:pt x="1257" y="932"/>
                    <a:pt x="1336" y="916"/>
                  </a:cubicBezTo>
                  <a:cubicBezTo>
                    <a:pt x="1543" y="916"/>
                    <a:pt x="1543" y="614"/>
                    <a:pt x="1336" y="614"/>
                  </a:cubicBezTo>
                  <a:lnTo>
                    <a:pt x="1161" y="614"/>
                  </a:lnTo>
                  <a:cubicBezTo>
                    <a:pt x="1193" y="455"/>
                    <a:pt x="1225" y="296"/>
                    <a:pt x="1241" y="137"/>
                  </a:cubicBezTo>
                  <a:cubicBezTo>
                    <a:pt x="1241" y="49"/>
                    <a:pt x="1169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4"/>
            <p:cNvSpPr/>
            <p:nvPr/>
          </p:nvSpPr>
          <p:spPr>
            <a:xfrm>
              <a:off x="4585663" y="545500"/>
              <a:ext cx="56925" cy="83050"/>
            </a:xfrm>
            <a:custGeom>
              <a:rect b="b" l="l" r="r" t="t"/>
              <a:pathLst>
                <a:path extrusionOk="0" h="3322" w="2277">
                  <a:moveTo>
                    <a:pt x="973" y="465"/>
                  </a:moveTo>
                  <a:cubicBezTo>
                    <a:pt x="1227" y="735"/>
                    <a:pt x="1371" y="1466"/>
                    <a:pt x="1466" y="1753"/>
                  </a:cubicBezTo>
                  <a:cubicBezTo>
                    <a:pt x="1498" y="1848"/>
                    <a:pt x="1530" y="1959"/>
                    <a:pt x="1561" y="2039"/>
                  </a:cubicBezTo>
                  <a:cubicBezTo>
                    <a:pt x="1229" y="2039"/>
                    <a:pt x="897" y="2039"/>
                    <a:pt x="580" y="2054"/>
                  </a:cubicBezTo>
                  <a:lnTo>
                    <a:pt x="580" y="2054"/>
                  </a:lnTo>
                  <a:cubicBezTo>
                    <a:pt x="721" y="1519"/>
                    <a:pt x="831" y="984"/>
                    <a:pt x="973" y="465"/>
                  </a:cubicBezTo>
                  <a:close/>
                  <a:moveTo>
                    <a:pt x="873" y="1"/>
                  </a:moveTo>
                  <a:cubicBezTo>
                    <a:pt x="791" y="1"/>
                    <a:pt x="715" y="48"/>
                    <a:pt x="687" y="131"/>
                  </a:cubicBezTo>
                  <a:cubicBezTo>
                    <a:pt x="448" y="1148"/>
                    <a:pt x="178" y="2166"/>
                    <a:pt x="19" y="3199"/>
                  </a:cubicBezTo>
                  <a:cubicBezTo>
                    <a:pt x="0" y="3274"/>
                    <a:pt x="59" y="3322"/>
                    <a:pt x="120" y="3322"/>
                  </a:cubicBezTo>
                  <a:cubicBezTo>
                    <a:pt x="163" y="3322"/>
                    <a:pt x="206" y="3299"/>
                    <a:pt x="226" y="3247"/>
                  </a:cubicBezTo>
                  <a:cubicBezTo>
                    <a:pt x="321" y="2945"/>
                    <a:pt x="417" y="2627"/>
                    <a:pt x="496" y="2309"/>
                  </a:cubicBezTo>
                  <a:cubicBezTo>
                    <a:pt x="787" y="2332"/>
                    <a:pt x="1070" y="2347"/>
                    <a:pt x="1356" y="2347"/>
                  </a:cubicBezTo>
                  <a:cubicBezTo>
                    <a:pt x="1461" y="2347"/>
                    <a:pt x="1566" y="2345"/>
                    <a:pt x="1673" y="2341"/>
                  </a:cubicBezTo>
                  <a:lnTo>
                    <a:pt x="1689" y="2388"/>
                  </a:lnTo>
                  <a:cubicBezTo>
                    <a:pt x="1736" y="2532"/>
                    <a:pt x="1784" y="2659"/>
                    <a:pt x="1832" y="2802"/>
                  </a:cubicBezTo>
                  <a:cubicBezTo>
                    <a:pt x="1832" y="2818"/>
                    <a:pt x="1848" y="2834"/>
                    <a:pt x="1848" y="2850"/>
                  </a:cubicBezTo>
                  <a:cubicBezTo>
                    <a:pt x="1816" y="2913"/>
                    <a:pt x="1832" y="2977"/>
                    <a:pt x="1879" y="3024"/>
                  </a:cubicBezTo>
                  <a:cubicBezTo>
                    <a:pt x="1926" y="3071"/>
                    <a:pt x="1990" y="3101"/>
                    <a:pt x="2051" y="3101"/>
                  </a:cubicBezTo>
                  <a:cubicBezTo>
                    <a:pt x="2074" y="3101"/>
                    <a:pt x="2097" y="3097"/>
                    <a:pt x="2118" y="3088"/>
                  </a:cubicBezTo>
                  <a:cubicBezTo>
                    <a:pt x="2213" y="3056"/>
                    <a:pt x="2277" y="2961"/>
                    <a:pt x="2245" y="2865"/>
                  </a:cubicBezTo>
                  <a:cubicBezTo>
                    <a:pt x="2150" y="2214"/>
                    <a:pt x="1784" y="1530"/>
                    <a:pt x="1577" y="910"/>
                  </a:cubicBezTo>
                  <a:cubicBezTo>
                    <a:pt x="1434" y="544"/>
                    <a:pt x="1339" y="99"/>
                    <a:pt x="910" y="4"/>
                  </a:cubicBezTo>
                  <a:cubicBezTo>
                    <a:pt x="897" y="2"/>
                    <a:pt x="885" y="1"/>
                    <a:pt x="87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54"/>
          <p:cNvGrpSpPr/>
          <p:nvPr/>
        </p:nvGrpSpPr>
        <p:grpSpPr>
          <a:xfrm rot="-971986">
            <a:off x="6864525" y="4252449"/>
            <a:ext cx="606684" cy="275482"/>
            <a:chOff x="3104387" y="488962"/>
            <a:chExt cx="400988" cy="182088"/>
          </a:xfrm>
        </p:grpSpPr>
        <p:sp>
          <p:nvSpPr>
            <p:cNvPr id="577" name="Google Shape;577;p54"/>
            <p:cNvSpPr/>
            <p:nvPr/>
          </p:nvSpPr>
          <p:spPr>
            <a:xfrm>
              <a:off x="3104387" y="551675"/>
              <a:ext cx="61875" cy="86100"/>
            </a:xfrm>
            <a:custGeom>
              <a:rect b="b" l="l" r="r" t="t"/>
              <a:pathLst>
                <a:path extrusionOk="0" h="3444" w="2475">
                  <a:moveTo>
                    <a:pt x="2321" y="0"/>
                  </a:moveTo>
                  <a:cubicBezTo>
                    <a:pt x="2296" y="0"/>
                    <a:pt x="2272" y="10"/>
                    <a:pt x="2252" y="34"/>
                  </a:cubicBezTo>
                  <a:cubicBezTo>
                    <a:pt x="2061" y="272"/>
                    <a:pt x="1886" y="511"/>
                    <a:pt x="1712" y="765"/>
                  </a:cubicBezTo>
                  <a:cubicBezTo>
                    <a:pt x="1616" y="876"/>
                    <a:pt x="1441" y="1067"/>
                    <a:pt x="1314" y="1242"/>
                  </a:cubicBezTo>
                  <a:cubicBezTo>
                    <a:pt x="1187" y="1115"/>
                    <a:pt x="1044" y="988"/>
                    <a:pt x="917" y="845"/>
                  </a:cubicBezTo>
                  <a:cubicBezTo>
                    <a:pt x="694" y="606"/>
                    <a:pt x="456" y="368"/>
                    <a:pt x="233" y="129"/>
                  </a:cubicBezTo>
                  <a:cubicBezTo>
                    <a:pt x="207" y="107"/>
                    <a:pt x="180" y="98"/>
                    <a:pt x="154" y="98"/>
                  </a:cubicBezTo>
                  <a:cubicBezTo>
                    <a:pt x="68" y="98"/>
                    <a:pt x="1" y="202"/>
                    <a:pt x="74" y="288"/>
                  </a:cubicBezTo>
                  <a:cubicBezTo>
                    <a:pt x="265" y="527"/>
                    <a:pt x="487" y="765"/>
                    <a:pt x="694" y="1003"/>
                  </a:cubicBezTo>
                  <a:cubicBezTo>
                    <a:pt x="853" y="1178"/>
                    <a:pt x="996" y="1401"/>
                    <a:pt x="1171" y="1576"/>
                  </a:cubicBezTo>
                  <a:cubicBezTo>
                    <a:pt x="1187" y="1798"/>
                    <a:pt x="1235" y="2021"/>
                    <a:pt x="1298" y="2244"/>
                  </a:cubicBezTo>
                  <a:cubicBezTo>
                    <a:pt x="1378" y="2593"/>
                    <a:pt x="1441" y="2959"/>
                    <a:pt x="1537" y="3309"/>
                  </a:cubicBezTo>
                  <a:cubicBezTo>
                    <a:pt x="1562" y="3404"/>
                    <a:pt x="1628" y="3443"/>
                    <a:pt x="1696" y="3443"/>
                  </a:cubicBezTo>
                  <a:cubicBezTo>
                    <a:pt x="1798" y="3443"/>
                    <a:pt x="1906" y="3354"/>
                    <a:pt x="1886" y="3229"/>
                  </a:cubicBezTo>
                  <a:cubicBezTo>
                    <a:pt x="1807" y="2752"/>
                    <a:pt x="1553" y="2180"/>
                    <a:pt x="1569" y="1703"/>
                  </a:cubicBezTo>
                  <a:lnTo>
                    <a:pt x="1569" y="1639"/>
                  </a:lnTo>
                  <a:cubicBezTo>
                    <a:pt x="1569" y="1624"/>
                    <a:pt x="1584" y="1608"/>
                    <a:pt x="1584" y="1592"/>
                  </a:cubicBezTo>
                  <a:cubicBezTo>
                    <a:pt x="1664" y="1099"/>
                    <a:pt x="2189" y="574"/>
                    <a:pt x="2427" y="177"/>
                  </a:cubicBezTo>
                  <a:cubicBezTo>
                    <a:pt x="2475" y="93"/>
                    <a:pt x="2397" y="0"/>
                    <a:pt x="232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4"/>
            <p:cNvSpPr/>
            <p:nvPr/>
          </p:nvSpPr>
          <p:spPr>
            <a:xfrm>
              <a:off x="3170094" y="606075"/>
              <a:ext cx="44300" cy="10125"/>
            </a:xfrm>
            <a:custGeom>
              <a:rect b="b" l="l" r="r" t="t"/>
              <a:pathLst>
                <a:path extrusionOk="0" h="405" w="1772">
                  <a:moveTo>
                    <a:pt x="168" y="1"/>
                  </a:moveTo>
                  <a:cubicBezTo>
                    <a:pt x="46" y="1"/>
                    <a:pt x="1" y="182"/>
                    <a:pt x="134" y="227"/>
                  </a:cubicBezTo>
                  <a:cubicBezTo>
                    <a:pt x="433" y="323"/>
                    <a:pt x="796" y="404"/>
                    <a:pt x="1142" y="404"/>
                  </a:cubicBezTo>
                  <a:cubicBezTo>
                    <a:pt x="1311" y="404"/>
                    <a:pt x="1477" y="385"/>
                    <a:pt x="1628" y="338"/>
                  </a:cubicBezTo>
                  <a:cubicBezTo>
                    <a:pt x="1771" y="306"/>
                    <a:pt x="1755" y="84"/>
                    <a:pt x="1596" y="84"/>
                  </a:cubicBezTo>
                  <a:cubicBezTo>
                    <a:pt x="1405" y="84"/>
                    <a:pt x="1215" y="119"/>
                    <a:pt x="1024" y="119"/>
                  </a:cubicBezTo>
                  <a:cubicBezTo>
                    <a:pt x="992" y="119"/>
                    <a:pt x="960" y="118"/>
                    <a:pt x="929" y="115"/>
                  </a:cubicBezTo>
                  <a:cubicBezTo>
                    <a:pt x="674" y="115"/>
                    <a:pt x="436" y="68"/>
                    <a:pt x="197" y="4"/>
                  </a:cubicBezTo>
                  <a:cubicBezTo>
                    <a:pt x="187" y="2"/>
                    <a:pt x="177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4"/>
            <p:cNvSpPr/>
            <p:nvPr/>
          </p:nvSpPr>
          <p:spPr>
            <a:xfrm>
              <a:off x="3166269" y="590650"/>
              <a:ext cx="50100" cy="9350"/>
            </a:xfrm>
            <a:custGeom>
              <a:rect b="b" l="l" r="r" t="t"/>
              <a:pathLst>
                <a:path extrusionOk="0" h="374" w="2004">
                  <a:moveTo>
                    <a:pt x="128" y="1"/>
                  </a:moveTo>
                  <a:cubicBezTo>
                    <a:pt x="16" y="1"/>
                    <a:pt x="0" y="144"/>
                    <a:pt x="96" y="176"/>
                  </a:cubicBezTo>
                  <a:cubicBezTo>
                    <a:pt x="570" y="298"/>
                    <a:pt x="1056" y="374"/>
                    <a:pt x="1554" y="374"/>
                  </a:cubicBezTo>
                  <a:cubicBezTo>
                    <a:pt x="1640" y="374"/>
                    <a:pt x="1726" y="371"/>
                    <a:pt x="1813" y="367"/>
                  </a:cubicBezTo>
                  <a:cubicBezTo>
                    <a:pt x="2004" y="367"/>
                    <a:pt x="2004" y="80"/>
                    <a:pt x="1813" y="80"/>
                  </a:cubicBezTo>
                  <a:cubicBezTo>
                    <a:pt x="1241" y="49"/>
                    <a:pt x="684" y="4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4"/>
            <p:cNvSpPr/>
            <p:nvPr/>
          </p:nvSpPr>
          <p:spPr>
            <a:xfrm>
              <a:off x="3226526" y="569950"/>
              <a:ext cx="53650" cy="56575"/>
            </a:xfrm>
            <a:custGeom>
              <a:rect b="b" l="l" r="r" t="t"/>
              <a:pathLst>
                <a:path extrusionOk="0" h="2263" w="2146">
                  <a:moveTo>
                    <a:pt x="1212" y="0"/>
                  </a:moveTo>
                  <a:cubicBezTo>
                    <a:pt x="493" y="0"/>
                    <a:pt x="0" y="924"/>
                    <a:pt x="280" y="1560"/>
                  </a:cubicBezTo>
                  <a:cubicBezTo>
                    <a:pt x="461" y="1965"/>
                    <a:pt x="955" y="2262"/>
                    <a:pt x="1419" y="2262"/>
                  </a:cubicBezTo>
                  <a:cubicBezTo>
                    <a:pt x="1649" y="2262"/>
                    <a:pt x="1871" y="2190"/>
                    <a:pt x="2045" y="2021"/>
                  </a:cubicBezTo>
                  <a:cubicBezTo>
                    <a:pt x="2145" y="1921"/>
                    <a:pt x="2064" y="1729"/>
                    <a:pt x="1929" y="1729"/>
                  </a:cubicBezTo>
                  <a:cubicBezTo>
                    <a:pt x="1915" y="1729"/>
                    <a:pt x="1901" y="1731"/>
                    <a:pt x="1886" y="1735"/>
                  </a:cubicBezTo>
                  <a:cubicBezTo>
                    <a:pt x="1702" y="1807"/>
                    <a:pt x="1503" y="1858"/>
                    <a:pt x="1311" y="1858"/>
                  </a:cubicBezTo>
                  <a:cubicBezTo>
                    <a:pt x="1038" y="1858"/>
                    <a:pt x="782" y="1755"/>
                    <a:pt x="614" y="1465"/>
                  </a:cubicBezTo>
                  <a:cubicBezTo>
                    <a:pt x="312" y="908"/>
                    <a:pt x="789" y="352"/>
                    <a:pt x="1297" y="193"/>
                  </a:cubicBezTo>
                  <a:cubicBezTo>
                    <a:pt x="1393" y="145"/>
                    <a:pt x="1377" y="18"/>
                    <a:pt x="1265" y="2"/>
                  </a:cubicBezTo>
                  <a:cubicBezTo>
                    <a:pt x="1247" y="1"/>
                    <a:pt x="1229" y="0"/>
                    <a:pt x="121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4"/>
            <p:cNvSpPr/>
            <p:nvPr/>
          </p:nvSpPr>
          <p:spPr>
            <a:xfrm>
              <a:off x="3281560" y="599500"/>
              <a:ext cx="32200" cy="42850"/>
            </a:xfrm>
            <a:custGeom>
              <a:rect b="b" l="l" r="r" t="t"/>
              <a:pathLst>
                <a:path extrusionOk="0" h="1714" w="1288">
                  <a:moveTo>
                    <a:pt x="890" y="1"/>
                  </a:moveTo>
                  <a:cubicBezTo>
                    <a:pt x="823" y="1"/>
                    <a:pt x="755" y="36"/>
                    <a:pt x="731" y="108"/>
                  </a:cubicBezTo>
                  <a:cubicBezTo>
                    <a:pt x="716" y="203"/>
                    <a:pt x="668" y="299"/>
                    <a:pt x="604" y="347"/>
                  </a:cubicBezTo>
                  <a:cubicBezTo>
                    <a:pt x="566" y="369"/>
                    <a:pt x="509" y="383"/>
                    <a:pt x="455" y="383"/>
                  </a:cubicBezTo>
                  <a:cubicBezTo>
                    <a:pt x="354" y="383"/>
                    <a:pt x="261" y="333"/>
                    <a:pt x="302" y="188"/>
                  </a:cubicBezTo>
                  <a:cubicBezTo>
                    <a:pt x="331" y="101"/>
                    <a:pt x="267" y="43"/>
                    <a:pt x="197" y="43"/>
                  </a:cubicBezTo>
                  <a:cubicBezTo>
                    <a:pt x="152" y="43"/>
                    <a:pt x="105" y="68"/>
                    <a:pt x="80" y="124"/>
                  </a:cubicBezTo>
                  <a:cubicBezTo>
                    <a:pt x="0" y="378"/>
                    <a:pt x="159" y="649"/>
                    <a:pt x="413" y="696"/>
                  </a:cubicBezTo>
                  <a:cubicBezTo>
                    <a:pt x="442" y="702"/>
                    <a:pt x="470" y="705"/>
                    <a:pt x="498" y="705"/>
                  </a:cubicBezTo>
                  <a:cubicBezTo>
                    <a:pt x="627" y="705"/>
                    <a:pt x="751" y="648"/>
                    <a:pt x="843" y="569"/>
                  </a:cubicBezTo>
                  <a:cubicBezTo>
                    <a:pt x="906" y="871"/>
                    <a:pt x="906" y="1189"/>
                    <a:pt x="859" y="1491"/>
                  </a:cubicBezTo>
                  <a:cubicBezTo>
                    <a:pt x="840" y="1625"/>
                    <a:pt x="947" y="1713"/>
                    <a:pt x="1047" y="1713"/>
                  </a:cubicBezTo>
                  <a:cubicBezTo>
                    <a:pt x="1112" y="1713"/>
                    <a:pt x="1174" y="1675"/>
                    <a:pt x="1193" y="1587"/>
                  </a:cubicBezTo>
                  <a:cubicBezTo>
                    <a:pt x="1288" y="1094"/>
                    <a:pt x="1240" y="585"/>
                    <a:pt x="1049" y="108"/>
                  </a:cubicBezTo>
                  <a:cubicBezTo>
                    <a:pt x="1026" y="36"/>
                    <a:pt x="958" y="1"/>
                    <a:pt x="89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4"/>
            <p:cNvSpPr/>
            <p:nvPr/>
          </p:nvSpPr>
          <p:spPr>
            <a:xfrm>
              <a:off x="3331250" y="567525"/>
              <a:ext cx="39775" cy="64750"/>
            </a:xfrm>
            <a:custGeom>
              <a:rect b="b" l="l" r="r" t="t"/>
              <a:pathLst>
                <a:path extrusionOk="0" h="2590" w="1591">
                  <a:moveTo>
                    <a:pt x="787" y="423"/>
                  </a:moveTo>
                  <a:cubicBezTo>
                    <a:pt x="837" y="423"/>
                    <a:pt x="893" y="436"/>
                    <a:pt x="955" y="465"/>
                  </a:cubicBezTo>
                  <a:cubicBezTo>
                    <a:pt x="1130" y="560"/>
                    <a:pt x="1177" y="640"/>
                    <a:pt x="1130" y="846"/>
                  </a:cubicBezTo>
                  <a:cubicBezTo>
                    <a:pt x="1034" y="1149"/>
                    <a:pt x="684" y="1276"/>
                    <a:pt x="398" y="1339"/>
                  </a:cubicBezTo>
                  <a:cubicBezTo>
                    <a:pt x="366" y="1149"/>
                    <a:pt x="382" y="958"/>
                    <a:pt x="446" y="783"/>
                  </a:cubicBezTo>
                  <a:cubicBezTo>
                    <a:pt x="507" y="574"/>
                    <a:pt x="616" y="423"/>
                    <a:pt x="787" y="423"/>
                  </a:cubicBezTo>
                  <a:close/>
                  <a:moveTo>
                    <a:pt x="878" y="0"/>
                  </a:moveTo>
                  <a:cubicBezTo>
                    <a:pt x="614" y="0"/>
                    <a:pt x="359" y="159"/>
                    <a:pt x="207" y="369"/>
                  </a:cubicBezTo>
                  <a:cubicBezTo>
                    <a:pt x="184" y="334"/>
                    <a:pt x="149" y="318"/>
                    <a:pt x="115" y="318"/>
                  </a:cubicBezTo>
                  <a:cubicBezTo>
                    <a:pt x="57" y="318"/>
                    <a:pt x="1" y="363"/>
                    <a:pt x="1" y="433"/>
                  </a:cubicBezTo>
                  <a:cubicBezTo>
                    <a:pt x="1" y="1101"/>
                    <a:pt x="17" y="1753"/>
                    <a:pt x="33" y="2420"/>
                  </a:cubicBezTo>
                  <a:cubicBezTo>
                    <a:pt x="33" y="2528"/>
                    <a:pt x="118" y="2590"/>
                    <a:pt x="204" y="2590"/>
                  </a:cubicBezTo>
                  <a:cubicBezTo>
                    <a:pt x="271" y="2590"/>
                    <a:pt x="339" y="2552"/>
                    <a:pt x="366" y="2468"/>
                  </a:cubicBezTo>
                  <a:cubicBezTo>
                    <a:pt x="446" y="2230"/>
                    <a:pt x="462" y="1975"/>
                    <a:pt x="430" y="1721"/>
                  </a:cubicBezTo>
                  <a:cubicBezTo>
                    <a:pt x="859" y="1626"/>
                    <a:pt x="1336" y="1419"/>
                    <a:pt x="1479" y="942"/>
                  </a:cubicBezTo>
                  <a:cubicBezTo>
                    <a:pt x="1591" y="608"/>
                    <a:pt x="1448" y="242"/>
                    <a:pt x="1161" y="67"/>
                  </a:cubicBezTo>
                  <a:cubicBezTo>
                    <a:pt x="1069" y="21"/>
                    <a:pt x="973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4"/>
            <p:cNvSpPr/>
            <p:nvPr/>
          </p:nvSpPr>
          <p:spPr>
            <a:xfrm>
              <a:off x="3378950" y="588275"/>
              <a:ext cx="66000" cy="14375"/>
            </a:xfrm>
            <a:custGeom>
              <a:rect b="b" l="l" r="r" t="t"/>
              <a:pathLst>
                <a:path extrusionOk="0" h="575" w="2640">
                  <a:moveTo>
                    <a:pt x="160" y="1"/>
                  </a:moveTo>
                  <a:cubicBezTo>
                    <a:pt x="32" y="1"/>
                    <a:pt x="1" y="175"/>
                    <a:pt x="128" y="223"/>
                  </a:cubicBezTo>
                  <a:cubicBezTo>
                    <a:pt x="875" y="382"/>
                    <a:pt x="1654" y="493"/>
                    <a:pt x="2417" y="573"/>
                  </a:cubicBezTo>
                  <a:cubicBezTo>
                    <a:pt x="2427" y="574"/>
                    <a:pt x="2435" y="575"/>
                    <a:pt x="2444" y="575"/>
                  </a:cubicBezTo>
                  <a:cubicBezTo>
                    <a:pt x="2639" y="575"/>
                    <a:pt x="2631" y="238"/>
                    <a:pt x="2417" y="223"/>
                  </a:cubicBezTo>
                  <a:cubicBezTo>
                    <a:pt x="1670" y="96"/>
                    <a:pt x="907" y="32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4"/>
            <p:cNvSpPr/>
            <p:nvPr/>
          </p:nvSpPr>
          <p:spPr>
            <a:xfrm>
              <a:off x="3382525" y="516850"/>
              <a:ext cx="55150" cy="62300"/>
            </a:xfrm>
            <a:custGeom>
              <a:rect b="b" l="l" r="r" t="t"/>
              <a:pathLst>
                <a:path extrusionOk="0" h="2492" w="2206">
                  <a:moveTo>
                    <a:pt x="2000" y="0"/>
                  </a:moveTo>
                  <a:cubicBezTo>
                    <a:pt x="1950" y="0"/>
                    <a:pt x="1904" y="27"/>
                    <a:pt x="1877" y="91"/>
                  </a:cubicBezTo>
                  <a:cubicBezTo>
                    <a:pt x="1591" y="679"/>
                    <a:pt x="1352" y="1299"/>
                    <a:pt x="1145" y="1920"/>
                  </a:cubicBezTo>
                  <a:cubicBezTo>
                    <a:pt x="812" y="1395"/>
                    <a:pt x="525" y="822"/>
                    <a:pt x="239" y="266"/>
                  </a:cubicBezTo>
                  <a:cubicBezTo>
                    <a:pt x="218" y="229"/>
                    <a:pt x="183" y="213"/>
                    <a:pt x="147" y="213"/>
                  </a:cubicBezTo>
                  <a:cubicBezTo>
                    <a:pt x="75" y="213"/>
                    <a:pt x="1" y="277"/>
                    <a:pt x="32" y="361"/>
                  </a:cubicBezTo>
                  <a:cubicBezTo>
                    <a:pt x="319" y="1061"/>
                    <a:pt x="653" y="1745"/>
                    <a:pt x="1034" y="2396"/>
                  </a:cubicBezTo>
                  <a:cubicBezTo>
                    <a:pt x="1066" y="2460"/>
                    <a:pt x="1126" y="2492"/>
                    <a:pt x="1185" y="2492"/>
                  </a:cubicBezTo>
                  <a:cubicBezTo>
                    <a:pt x="1245" y="2492"/>
                    <a:pt x="1304" y="2460"/>
                    <a:pt x="1336" y="2396"/>
                  </a:cubicBezTo>
                  <a:cubicBezTo>
                    <a:pt x="1654" y="1713"/>
                    <a:pt x="2052" y="950"/>
                    <a:pt x="2195" y="218"/>
                  </a:cubicBezTo>
                  <a:cubicBezTo>
                    <a:pt x="2205" y="102"/>
                    <a:pt x="2097" y="0"/>
                    <a:pt x="200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4"/>
            <p:cNvSpPr/>
            <p:nvPr/>
          </p:nvSpPr>
          <p:spPr>
            <a:xfrm>
              <a:off x="3446922" y="488962"/>
              <a:ext cx="36600" cy="44600"/>
            </a:xfrm>
            <a:custGeom>
              <a:rect b="b" l="l" r="r" t="t"/>
              <a:pathLst>
                <a:path extrusionOk="0" h="1784" w="1464">
                  <a:moveTo>
                    <a:pt x="541" y="1"/>
                  </a:moveTo>
                  <a:cubicBezTo>
                    <a:pt x="382" y="1"/>
                    <a:pt x="232" y="80"/>
                    <a:pt x="191" y="257"/>
                  </a:cubicBezTo>
                  <a:cubicBezTo>
                    <a:pt x="181" y="353"/>
                    <a:pt x="270" y="435"/>
                    <a:pt x="350" y="435"/>
                  </a:cubicBezTo>
                  <a:cubicBezTo>
                    <a:pt x="389" y="435"/>
                    <a:pt x="425" y="416"/>
                    <a:pt x="446" y="369"/>
                  </a:cubicBezTo>
                  <a:cubicBezTo>
                    <a:pt x="471" y="312"/>
                    <a:pt x="511" y="288"/>
                    <a:pt x="551" y="288"/>
                  </a:cubicBezTo>
                  <a:cubicBezTo>
                    <a:pt x="612" y="288"/>
                    <a:pt x="675" y="345"/>
                    <a:pt x="684" y="432"/>
                  </a:cubicBezTo>
                  <a:cubicBezTo>
                    <a:pt x="684" y="575"/>
                    <a:pt x="621" y="687"/>
                    <a:pt x="509" y="782"/>
                  </a:cubicBezTo>
                  <a:cubicBezTo>
                    <a:pt x="382" y="925"/>
                    <a:pt x="207" y="1036"/>
                    <a:pt x="80" y="1179"/>
                  </a:cubicBezTo>
                  <a:cubicBezTo>
                    <a:pt x="1" y="1259"/>
                    <a:pt x="16" y="1386"/>
                    <a:pt x="112" y="1450"/>
                  </a:cubicBezTo>
                  <a:cubicBezTo>
                    <a:pt x="446" y="1656"/>
                    <a:pt x="827" y="1768"/>
                    <a:pt x="1209" y="1784"/>
                  </a:cubicBezTo>
                  <a:cubicBezTo>
                    <a:pt x="1400" y="1784"/>
                    <a:pt x="1463" y="1481"/>
                    <a:pt x="1257" y="1450"/>
                  </a:cubicBezTo>
                  <a:cubicBezTo>
                    <a:pt x="1002" y="1402"/>
                    <a:pt x="748" y="1338"/>
                    <a:pt x="493" y="1243"/>
                  </a:cubicBezTo>
                  <a:cubicBezTo>
                    <a:pt x="796" y="957"/>
                    <a:pt x="1177" y="623"/>
                    <a:pt x="939" y="210"/>
                  </a:cubicBezTo>
                  <a:cubicBezTo>
                    <a:pt x="860" y="76"/>
                    <a:pt x="696" y="1"/>
                    <a:pt x="54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4"/>
            <p:cNvSpPr/>
            <p:nvPr/>
          </p:nvSpPr>
          <p:spPr>
            <a:xfrm>
              <a:off x="3386100" y="613050"/>
              <a:ext cx="63450" cy="58000"/>
            </a:xfrm>
            <a:custGeom>
              <a:rect b="b" l="l" r="r" t="t"/>
              <a:pathLst>
                <a:path extrusionOk="0" h="2320" w="2538">
                  <a:moveTo>
                    <a:pt x="663" y="0"/>
                  </a:moveTo>
                  <a:cubicBezTo>
                    <a:pt x="437" y="0"/>
                    <a:pt x="226" y="131"/>
                    <a:pt x="176" y="409"/>
                  </a:cubicBezTo>
                  <a:cubicBezTo>
                    <a:pt x="176" y="468"/>
                    <a:pt x="230" y="508"/>
                    <a:pt x="283" y="508"/>
                  </a:cubicBezTo>
                  <a:cubicBezTo>
                    <a:pt x="316" y="508"/>
                    <a:pt x="348" y="493"/>
                    <a:pt x="366" y="456"/>
                  </a:cubicBezTo>
                  <a:cubicBezTo>
                    <a:pt x="417" y="300"/>
                    <a:pt x="496" y="242"/>
                    <a:pt x="580" y="242"/>
                  </a:cubicBezTo>
                  <a:cubicBezTo>
                    <a:pt x="763" y="242"/>
                    <a:pt x="971" y="516"/>
                    <a:pt x="971" y="679"/>
                  </a:cubicBezTo>
                  <a:cubicBezTo>
                    <a:pt x="939" y="870"/>
                    <a:pt x="859" y="1061"/>
                    <a:pt x="716" y="1204"/>
                  </a:cubicBezTo>
                  <a:cubicBezTo>
                    <a:pt x="541" y="1426"/>
                    <a:pt x="303" y="1601"/>
                    <a:pt x="96" y="1792"/>
                  </a:cubicBezTo>
                  <a:cubicBezTo>
                    <a:pt x="1" y="1919"/>
                    <a:pt x="80" y="2094"/>
                    <a:pt x="239" y="2110"/>
                  </a:cubicBezTo>
                  <a:cubicBezTo>
                    <a:pt x="748" y="2189"/>
                    <a:pt x="1273" y="2269"/>
                    <a:pt x="1781" y="2317"/>
                  </a:cubicBezTo>
                  <a:cubicBezTo>
                    <a:pt x="1811" y="2318"/>
                    <a:pt x="1841" y="2319"/>
                    <a:pt x="1871" y="2319"/>
                  </a:cubicBezTo>
                  <a:cubicBezTo>
                    <a:pt x="2113" y="2319"/>
                    <a:pt x="2354" y="2255"/>
                    <a:pt x="2481" y="2014"/>
                  </a:cubicBezTo>
                  <a:cubicBezTo>
                    <a:pt x="2538" y="1878"/>
                    <a:pt x="2425" y="1759"/>
                    <a:pt x="2303" y="1759"/>
                  </a:cubicBezTo>
                  <a:cubicBezTo>
                    <a:pt x="2254" y="1759"/>
                    <a:pt x="2204" y="1778"/>
                    <a:pt x="2163" y="1824"/>
                  </a:cubicBezTo>
                  <a:cubicBezTo>
                    <a:pt x="2106" y="1912"/>
                    <a:pt x="1975" y="1940"/>
                    <a:pt x="1824" y="1940"/>
                  </a:cubicBezTo>
                  <a:cubicBezTo>
                    <a:pt x="1596" y="1940"/>
                    <a:pt x="1324" y="1875"/>
                    <a:pt x="1209" y="1856"/>
                  </a:cubicBezTo>
                  <a:lnTo>
                    <a:pt x="637" y="1792"/>
                  </a:lnTo>
                  <a:cubicBezTo>
                    <a:pt x="1034" y="1379"/>
                    <a:pt x="1527" y="886"/>
                    <a:pt x="1193" y="297"/>
                  </a:cubicBezTo>
                  <a:cubicBezTo>
                    <a:pt x="1074" y="103"/>
                    <a:pt x="863" y="0"/>
                    <a:pt x="6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4"/>
            <p:cNvSpPr/>
            <p:nvPr/>
          </p:nvSpPr>
          <p:spPr>
            <a:xfrm>
              <a:off x="3446925" y="556775"/>
              <a:ext cx="58450" cy="74625"/>
            </a:xfrm>
            <a:custGeom>
              <a:rect b="b" l="l" r="r" t="t"/>
              <a:pathLst>
                <a:path extrusionOk="0" h="2985" w="2338">
                  <a:moveTo>
                    <a:pt x="1392" y="0"/>
                  </a:moveTo>
                  <a:cubicBezTo>
                    <a:pt x="1054" y="0"/>
                    <a:pt x="719" y="105"/>
                    <a:pt x="446" y="307"/>
                  </a:cubicBezTo>
                  <a:cubicBezTo>
                    <a:pt x="223" y="466"/>
                    <a:pt x="0" y="736"/>
                    <a:pt x="175" y="1006"/>
                  </a:cubicBezTo>
                  <a:cubicBezTo>
                    <a:pt x="430" y="1372"/>
                    <a:pt x="1050" y="1276"/>
                    <a:pt x="1415" y="1404"/>
                  </a:cubicBezTo>
                  <a:cubicBezTo>
                    <a:pt x="1702" y="1499"/>
                    <a:pt x="1861" y="1642"/>
                    <a:pt x="1829" y="1944"/>
                  </a:cubicBezTo>
                  <a:cubicBezTo>
                    <a:pt x="1829" y="2215"/>
                    <a:pt x="1638" y="2437"/>
                    <a:pt x="1368" y="2485"/>
                  </a:cubicBezTo>
                  <a:cubicBezTo>
                    <a:pt x="1081" y="2548"/>
                    <a:pt x="875" y="2485"/>
                    <a:pt x="620" y="2628"/>
                  </a:cubicBezTo>
                  <a:cubicBezTo>
                    <a:pt x="444" y="2737"/>
                    <a:pt x="558" y="2985"/>
                    <a:pt x="734" y="2985"/>
                  </a:cubicBezTo>
                  <a:cubicBezTo>
                    <a:pt x="763" y="2985"/>
                    <a:pt x="795" y="2978"/>
                    <a:pt x="827" y="2962"/>
                  </a:cubicBezTo>
                  <a:cubicBezTo>
                    <a:pt x="1034" y="2835"/>
                    <a:pt x="1368" y="2898"/>
                    <a:pt x="1622" y="2803"/>
                  </a:cubicBezTo>
                  <a:cubicBezTo>
                    <a:pt x="1781" y="2739"/>
                    <a:pt x="1924" y="2644"/>
                    <a:pt x="2051" y="2517"/>
                  </a:cubicBezTo>
                  <a:cubicBezTo>
                    <a:pt x="2258" y="2278"/>
                    <a:pt x="2338" y="1960"/>
                    <a:pt x="2226" y="1658"/>
                  </a:cubicBezTo>
                  <a:cubicBezTo>
                    <a:pt x="2083" y="1324"/>
                    <a:pt x="1781" y="1086"/>
                    <a:pt x="1431" y="1022"/>
                  </a:cubicBezTo>
                  <a:cubicBezTo>
                    <a:pt x="1304" y="990"/>
                    <a:pt x="1177" y="958"/>
                    <a:pt x="1034" y="943"/>
                  </a:cubicBezTo>
                  <a:cubicBezTo>
                    <a:pt x="779" y="911"/>
                    <a:pt x="700" y="1006"/>
                    <a:pt x="716" y="688"/>
                  </a:cubicBezTo>
                  <a:cubicBezTo>
                    <a:pt x="732" y="370"/>
                    <a:pt x="859" y="354"/>
                    <a:pt x="1113" y="275"/>
                  </a:cubicBezTo>
                  <a:cubicBezTo>
                    <a:pt x="1256" y="239"/>
                    <a:pt x="1408" y="221"/>
                    <a:pt x="1563" y="221"/>
                  </a:cubicBezTo>
                  <a:cubicBezTo>
                    <a:pt x="1614" y="221"/>
                    <a:pt x="1666" y="223"/>
                    <a:pt x="1717" y="227"/>
                  </a:cubicBezTo>
                  <a:cubicBezTo>
                    <a:pt x="1813" y="211"/>
                    <a:pt x="1829" y="84"/>
                    <a:pt x="1733" y="36"/>
                  </a:cubicBezTo>
                  <a:cubicBezTo>
                    <a:pt x="1621" y="12"/>
                    <a:pt x="1506" y="0"/>
                    <a:pt x="139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54"/>
          <p:cNvGrpSpPr/>
          <p:nvPr/>
        </p:nvGrpSpPr>
        <p:grpSpPr>
          <a:xfrm rot="-2346856">
            <a:off x="6358039" y="590622"/>
            <a:ext cx="479069" cy="173398"/>
            <a:chOff x="1720675" y="577300"/>
            <a:chExt cx="418775" cy="151575"/>
          </a:xfrm>
        </p:grpSpPr>
        <p:sp>
          <p:nvSpPr>
            <p:cNvPr id="589" name="Google Shape;589;p54"/>
            <p:cNvSpPr/>
            <p:nvPr/>
          </p:nvSpPr>
          <p:spPr>
            <a:xfrm>
              <a:off x="1720675" y="577300"/>
              <a:ext cx="93700" cy="151575"/>
            </a:xfrm>
            <a:custGeom>
              <a:rect b="b" l="l" r="r" t="t"/>
              <a:pathLst>
                <a:path extrusionOk="0" h="6063" w="3748">
                  <a:moveTo>
                    <a:pt x="493" y="1"/>
                  </a:moveTo>
                  <a:cubicBezTo>
                    <a:pt x="382" y="1"/>
                    <a:pt x="271" y="17"/>
                    <a:pt x="191" y="80"/>
                  </a:cubicBezTo>
                  <a:cubicBezTo>
                    <a:pt x="0" y="287"/>
                    <a:pt x="112" y="859"/>
                    <a:pt x="112" y="1066"/>
                  </a:cubicBezTo>
                  <a:lnTo>
                    <a:pt x="112" y="3149"/>
                  </a:lnTo>
                  <a:lnTo>
                    <a:pt x="112" y="5216"/>
                  </a:lnTo>
                  <a:cubicBezTo>
                    <a:pt x="112" y="5422"/>
                    <a:pt x="64" y="5740"/>
                    <a:pt x="223" y="5899"/>
                  </a:cubicBezTo>
                  <a:cubicBezTo>
                    <a:pt x="344" y="6012"/>
                    <a:pt x="580" y="6035"/>
                    <a:pt x="805" y="6035"/>
                  </a:cubicBezTo>
                  <a:cubicBezTo>
                    <a:pt x="957" y="6035"/>
                    <a:pt x="1104" y="6025"/>
                    <a:pt x="1208" y="6025"/>
                  </a:cubicBezTo>
                  <a:cubicBezTo>
                    <a:pt x="1232" y="6025"/>
                    <a:pt x="1253" y="6025"/>
                    <a:pt x="1272" y="6027"/>
                  </a:cubicBezTo>
                  <a:cubicBezTo>
                    <a:pt x="1890" y="6039"/>
                    <a:pt x="2507" y="6063"/>
                    <a:pt x="3116" y="6063"/>
                  </a:cubicBezTo>
                  <a:cubicBezTo>
                    <a:pt x="3260" y="6063"/>
                    <a:pt x="3403" y="6061"/>
                    <a:pt x="3546" y="6058"/>
                  </a:cubicBezTo>
                  <a:cubicBezTo>
                    <a:pt x="3551" y="6059"/>
                    <a:pt x="3555" y="6059"/>
                    <a:pt x="3560" y="6059"/>
                  </a:cubicBezTo>
                  <a:cubicBezTo>
                    <a:pt x="3737" y="6059"/>
                    <a:pt x="3748" y="5772"/>
                    <a:pt x="3562" y="5772"/>
                  </a:cubicBezTo>
                  <a:cubicBezTo>
                    <a:pt x="3053" y="5725"/>
                    <a:pt x="2544" y="5709"/>
                    <a:pt x="2051" y="5677"/>
                  </a:cubicBezTo>
                  <a:cubicBezTo>
                    <a:pt x="2025" y="5676"/>
                    <a:pt x="1998" y="5675"/>
                    <a:pt x="1969" y="5675"/>
                  </a:cubicBezTo>
                  <a:cubicBezTo>
                    <a:pt x="1791" y="5675"/>
                    <a:pt x="1563" y="5696"/>
                    <a:pt x="1353" y="5696"/>
                  </a:cubicBezTo>
                  <a:cubicBezTo>
                    <a:pt x="1180" y="5696"/>
                    <a:pt x="1019" y="5682"/>
                    <a:pt x="907" y="5629"/>
                  </a:cubicBezTo>
                  <a:cubicBezTo>
                    <a:pt x="191" y="5263"/>
                    <a:pt x="509" y="3785"/>
                    <a:pt x="509" y="3133"/>
                  </a:cubicBezTo>
                  <a:lnTo>
                    <a:pt x="509" y="2942"/>
                  </a:lnTo>
                  <a:cubicBezTo>
                    <a:pt x="541" y="2942"/>
                    <a:pt x="557" y="2958"/>
                    <a:pt x="589" y="2958"/>
                  </a:cubicBezTo>
                  <a:cubicBezTo>
                    <a:pt x="998" y="2995"/>
                    <a:pt x="1414" y="3011"/>
                    <a:pt x="1831" y="3011"/>
                  </a:cubicBezTo>
                  <a:cubicBezTo>
                    <a:pt x="2126" y="3011"/>
                    <a:pt x="2423" y="3003"/>
                    <a:pt x="2719" y="2990"/>
                  </a:cubicBezTo>
                  <a:cubicBezTo>
                    <a:pt x="2926" y="2974"/>
                    <a:pt x="2926" y="2656"/>
                    <a:pt x="2719" y="2624"/>
                  </a:cubicBezTo>
                  <a:cubicBezTo>
                    <a:pt x="2423" y="2611"/>
                    <a:pt x="2126" y="2603"/>
                    <a:pt x="1830" y="2603"/>
                  </a:cubicBezTo>
                  <a:cubicBezTo>
                    <a:pt x="1411" y="2603"/>
                    <a:pt x="992" y="2619"/>
                    <a:pt x="573" y="2656"/>
                  </a:cubicBezTo>
                  <a:cubicBezTo>
                    <a:pt x="557" y="2656"/>
                    <a:pt x="525" y="2656"/>
                    <a:pt x="509" y="2672"/>
                  </a:cubicBezTo>
                  <a:lnTo>
                    <a:pt x="509" y="1829"/>
                  </a:lnTo>
                  <a:cubicBezTo>
                    <a:pt x="509" y="1527"/>
                    <a:pt x="382" y="955"/>
                    <a:pt x="509" y="700"/>
                  </a:cubicBezTo>
                  <a:cubicBezTo>
                    <a:pt x="639" y="426"/>
                    <a:pt x="1064" y="348"/>
                    <a:pt x="1539" y="348"/>
                  </a:cubicBezTo>
                  <a:cubicBezTo>
                    <a:pt x="2109" y="348"/>
                    <a:pt x="2751" y="460"/>
                    <a:pt x="3037" y="478"/>
                  </a:cubicBezTo>
                  <a:cubicBezTo>
                    <a:pt x="3042" y="478"/>
                    <a:pt x="3048" y="478"/>
                    <a:pt x="3053" y="478"/>
                  </a:cubicBezTo>
                  <a:cubicBezTo>
                    <a:pt x="3291" y="478"/>
                    <a:pt x="3270" y="128"/>
                    <a:pt x="3037" y="112"/>
                  </a:cubicBezTo>
                  <a:cubicBezTo>
                    <a:pt x="2414" y="46"/>
                    <a:pt x="1792" y="13"/>
                    <a:pt x="1169" y="13"/>
                  </a:cubicBezTo>
                  <a:cubicBezTo>
                    <a:pt x="1044" y="13"/>
                    <a:pt x="920" y="14"/>
                    <a:pt x="795" y="17"/>
                  </a:cubicBezTo>
                  <a:cubicBezTo>
                    <a:pt x="716" y="17"/>
                    <a:pt x="604" y="1"/>
                    <a:pt x="49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4"/>
            <p:cNvSpPr/>
            <p:nvPr/>
          </p:nvSpPr>
          <p:spPr>
            <a:xfrm>
              <a:off x="1832350" y="655425"/>
              <a:ext cx="63550" cy="15100"/>
            </a:xfrm>
            <a:custGeom>
              <a:rect b="b" l="l" r="r" t="t"/>
              <a:pathLst>
                <a:path extrusionOk="0" h="604" w="2542">
                  <a:moveTo>
                    <a:pt x="2281" y="1"/>
                  </a:moveTo>
                  <a:cubicBezTo>
                    <a:pt x="2264" y="1"/>
                    <a:pt x="2246" y="3"/>
                    <a:pt x="2227" y="8"/>
                  </a:cubicBezTo>
                  <a:cubicBezTo>
                    <a:pt x="1559" y="183"/>
                    <a:pt x="875" y="278"/>
                    <a:pt x="192" y="310"/>
                  </a:cubicBezTo>
                  <a:cubicBezTo>
                    <a:pt x="1" y="310"/>
                    <a:pt x="1" y="596"/>
                    <a:pt x="192" y="596"/>
                  </a:cubicBezTo>
                  <a:cubicBezTo>
                    <a:pt x="295" y="601"/>
                    <a:pt x="398" y="603"/>
                    <a:pt x="501" y="603"/>
                  </a:cubicBezTo>
                  <a:cubicBezTo>
                    <a:pt x="1113" y="603"/>
                    <a:pt x="1724" y="523"/>
                    <a:pt x="2322" y="374"/>
                  </a:cubicBezTo>
                  <a:cubicBezTo>
                    <a:pt x="2542" y="315"/>
                    <a:pt x="2478" y="1"/>
                    <a:pt x="22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4"/>
            <p:cNvSpPr/>
            <p:nvPr/>
          </p:nvSpPr>
          <p:spPr>
            <a:xfrm>
              <a:off x="1821225" y="640500"/>
              <a:ext cx="68400" cy="9975"/>
            </a:xfrm>
            <a:custGeom>
              <a:rect b="b" l="l" r="r" t="t"/>
              <a:pathLst>
                <a:path extrusionOk="0" h="399" w="2736">
                  <a:moveTo>
                    <a:pt x="2527" y="0"/>
                  </a:moveTo>
                  <a:cubicBezTo>
                    <a:pt x="2523" y="0"/>
                    <a:pt x="2518" y="0"/>
                    <a:pt x="2513" y="1"/>
                  </a:cubicBezTo>
                  <a:cubicBezTo>
                    <a:pt x="1734" y="33"/>
                    <a:pt x="955" y="80"/>
                    <a:pt x="176" y="128"/>
                  </a:cubicBezTo>
                  <a:cubicBezTo>
                    <a:pt x="1" y="128"/>
                    <a:pt x="1" y="398"/>
                    <a:pt x="176" y="398"/>
                  </a:cubicBezTo>
                  <a:cubicBezTo>
                    <a:pt x="955" y="366"/>
                    <a:pt x="1734" y="366"/>
                    <a:pt x="2513" y="335"/>
                  </a:cubicBezTo>
                  <a:cubicBezTo>
                    <a:pt x="2730" y="335"/>
                    <a:pt x="2735" y="0"/>
                    <a:pt x="252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4"/>
            <p:cNvSpPr/>
            <p:nvPr/>
          </p:nvSpPr>
          <p:spPr>
            <a:xfrm>
              <a:off x="1930100" y="627550"/>
              <a:ext cx="97050" cy="54525"/>
            </a:xfrm>
            <a:custGeom>
              <a:rect b="b" l="l" r="r" t="t"/>
              <a:pathLst>
                <a:path extrusionOk="0" h="2181" w="3882">
                  <a:moveTo>
                    <a:pt x="159" y="1"/>
                  </a:moveTo>
                  <a:cubicBezTo>
                    <a:pt x="79" y="1"/>
                    <a:pt x="1" y="50"/>
                    <a:pt x="18" y="137"/>
                  </a:cubicBezTo>
                  <a:cubicBezTo>
                    <a:pt x="97" y="773"/>
                    <a:pt x="256" y="1409"/>
                    <a:pt x="495" y="2013"/>
                  </a:cubicBezTo>
                  <a:cubicBezTo>
                    <a:pt x="529" y="2090"/>
                    <a:pt x="622" y="2139"/>
                    <a:pt x="706" y="2139"/>
                  </a:cubicBezTo>
                  <a:cubicBezTo>
                    <a:pt x="780" y="2139"/>
                    <a:pt x="846" y="2102"/>
                    <a:pt x="861" y="2013"/>
                  </a:cubicBezTo>
                  <a:cubicBezTo>
                    <a:pt x="892" y="1759"/>
                    <a:pt x="940" y="1520"/>
                    <a:pt x="988" y="1282"/>
                  </a:cubicBezTo>
                  <a:cubicBezTo>
                    <a:pt x="1034" y="1006"/>
                    <a:pt x="962" y="804"/>
                    <a:pt x="1270" y="804"/>
                  </a:cubicBezTo>
                  <a:cubicBezTo>
                    <a:pt x="1281" y="804"/>
                    <a:pt x="1293" y="804"/>
                    <a:pt x="1306" y="805"/>
                  </a:cubicBezTo>
                  <a:cubicBezTo>
                    <a:pt x="1751" y="837"/>
                    <a:pt x="1783" y="1489"/>
                    <a:pt x="1830" y="1854"/>
                  </a:cubicBezTo>
                  <a:cubicBezTo>
                    <a:pt x="1845" y="1951"/>
                    <a:pt x="1916" y="1992"/>
                    <a:pt x="1993" y="1992"/>
                  </a:cubicBezTo>
                  <a:cubicBezTo>
                    <a:pt x="2081" y="1992"/>
                    <a:pt x="2178" y="1939"/>
                    <a:pt x="2212" y="1854"/>
                  </a:cubicBezTo>
                  <a:cubicBezTo>
                    <a:pt x="2307" y="1584"/>
                    <a:pt x="2546" y="964"/>
                    <a:pt x="2816" y="869"/>
                  </a:cubicBezTo>
                  <a:cubicBezTo>
                    <a:pt x="2891" y="838"/>
                    <a:pt x="2954" y="823"/>
                    <a:pt x="3007" y="823"/>
                  </a:cubicBezTo>
                  <a:cubicBezTo>
                    <a:pt x="3415" y="823"/>
                    <a:pt x="3219" y="1656"/>
                    <a:pt x="3134" y="1966"/>
                  </a:cubicBezTo>
                  <a:cubicBezTo>
                    <a:pt x="3096" y="2099"/>
                    <a:pt x="3200" y="2181"/>
                    <a:pt x="3307" y="2181"/>
                  </a:cubicBezTo>
                  <a:cubicBezTo>
                    <a:pt x="3379" y="2181"/>
                    <a:pt x="3452" y="2144"/>
                    <a:pt x="3484" y="2061"/>
                  </a:cubicBezTo>
                  <a:cubicBezTo>
                    <a:pt x="3659" y="1616"/>
                    <a:pt x="3881" y="455"/>
                    <a:pt x="3182" y="296"/>
                  </a:cubicBezTo>
                  <a:cubicBezTo>
                    <a:pt x="3143" y="288"/>
                    <a:pt x="3104" y="284"/>
                    <a:pt x="3066" y="284"/>
                  </a:cubicBezTo>
                  <a:cubicBezTo>
                    <a:pt x="2657" y="284"/>
                    <a:pt x="2318" y="734"/>
                    <a:pt x="2085" y="1171"/>
                  </a:cubicBezTo>
                  <a:cubicBezTo>
                    <a:pt x="1974" y="725"/>
                    <a:pt x="1751" y="264"/>
                    <a:pt x="1306" y="185"/>
                  </a:cubicBezTo>
                  <a:cubicBezTo>
                    <a:pt x="1274" y="180"/>
                    <a:pt x="1244" y="177"/>
                    <a:pt x="1215" y="177"/>
                  </a:cubicBezTo>
                  <a:cubicBezTo>
                    <a:pt x="806" y="177"/>
                    <a:pt x="649" y="680"/>
                    <a:pt x="574" y="1155"/>
                  </a:cubicBezTo>
                  <a:cubicBezTo>
                    <a:pt x="463" y="821"/>
                    <a:pt x="368" y="455"/>
                    <a:pt x="304" y="105"/>
                  </a:cubicBezTo>
                  <a:cubicBezTo>
                    <a:pt x="290" y="34"/>
                    <a:pt x="224" y="1"/>
                    <a:pt x="15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4"/>
            <p:cNvSpPr/>
            <p:nvPr/>
          </p:nvSpPr>
          <p:spPr>
            <a:xfrm>
              <a:off x="2033400" y="636925"/>
              <a:ext cx="50475" cy="47425"/>
            </a:xfrm>
            <a:custGeom>
              <a:rect b="b" l="l" r="r" t="t"/>
              <a:pathLst>
                <a:path extrusionOk="0" h="1897" w="2019">
                  <a:moveTo>
                    <a:pt x="1379" y="0"/>
                  </a:moveTo>
                  <a:cubicBezTo>
                    <a:pt x="1277" y="0"/>
                    <a:pt x="1173" y="19"/>
                    <a:pt x="1085" y="48"/>
                  </a:cubicBezTo>
                  <a:cubicBezTo>
                    <a:pt x="687" y="176"/>
                    <a:pt x="306" y="430"/>
                    <a:pt x="195" y="843"/>
                  </a:cubicBezTo>
                  <a:cubicBezTo>
                    <a:pt x="0" y="1518"/>
                    <a:pt x="628" y="1896"/>
                    <a:pt x="1232" y="1896"/>
                  </a:cubicBezTo>
                  <a:cubicBezTo>
                    <a:pt x="1468" y="1896"/>
                    <a:pt x="1701" y="1838"/>
                    <a:pt x="1880" y="1718"/>
                  </a:cubicBezTo>
                  <a:cubicBezTo>
                    <a:pt x="2018" y="1593"/>
                    <a:pt x="1916" y="1385"/>
                    <a:pt x="1762" y="1385"/>
                  </a:cubicBezTo>
                  <a:cubicBezTo>
                    <a:pt x="1738" y="1385"/>
                    <a:pt x="1714" y="1389"/>
                    <a:pt x="1689" y="1400"/>
                  </a:cubicBezTo>
                  <a:cubicBezTo>
                    <a:pt x="1549" y="1473"/>
                    <a:pt x="1338" y="1527"/>
                    <a:pt x="1136" y="1527"/>
                  </a:cubicBezTo>
                  <a:cubicBezTo>
                    <a:pt x="856" y="1527"/>
                    <a:pt x="591" y="1425"/>
                    <a:pt x="544" y="1130"/>
                  </a:cubicBezTo>
                  <a:cubicBezTo>
                    <a:pt x="513" y="875"/>
                    <a:pt x="640" y="637"/>
                    <a:pt x="862" y="525"/>
                  </a:cubicBezTo>
                  <a:cubicBezTo>
                    <a:pt x="934" y="490"/>
                    <a:pt x="1265" y="311"/>
                    <a:pt x="1433" y="311"/>
                  </a:cubicBezTo>
                  <a:cubicBezTo>
                    <a:pt x="1488" y="311"/>
                    <a:pt x="1526" y="331"/>
                    <a:pt x="1530" y="382"/>
                  </a:cubicBezTo>
                  <a:cubicBezTo>
                    <a:pt x="1530" y="478"/>
                    <a:pt x="1598" y="525"/>
                    <a:pt x="1665" y="525"/>
                  </a:cubicBezTo>
                  <a:cubicBezTo>
                    <a:pt x="1733" y="525"/>
                    <a:pt x="1800" y="478"/>
                    <a:pt x="1800" y="382"/>
                  </a:cubicBezTo>
                  <a:cubicBezTo>
                    <a:pt x="1822" y="96"/>
                    <a:pt x="1608" y="0"/>
                    <a:pt x="13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4"/>
            <p:cNvSpPr/>
            <p:nvPr/>
          </p:nvSpPr>
          <p:spPr>
            <a:xfrm>
              <a:off x="2080600" y="594350"/>
              <a:ext cx="58850" cy="49400"/>
            </a:xfrm>
            <a:custGeom>
              <a:rect b="b" l="l" r="r" t="t"/>
              <a:pathLst>
                <a:path extrusionOk="0" h="1976" w="2354">
                  <a:moveTo>
                    <a:pt x="952" y="0"/>
                  </a:moveTo>
                  <a:cubicBezTo>
                    <a:pt x="614" y="0"/>
                    <a:pt x="208" y="340"/>
                    <a:pt x="56" y="591"/>
                  </a:cubicBezTo>
                  <a:cubicBezTo>
                    <a:pt x="0" y="702"/>
                    <a:pt x="91" y="789"/>
                    <a:pt x="184" y="789"/>
                  </a:cubicBezTo>
                  <a:cubicBezTo>
                    <a:pt x="224" y="789"/>
                    <a:pt x="265" y="772"/>
                    <a:pt x="294" y="734"/>
                  </a:cubicBezTo>
                  <a:cubicBezTo>
                    <a:pt x="389" y="591"/>
                    <a:pt x="612" y="352"/>
                    <a:pt x="819" y="352"/>
                  </a:cubicBezTo>
                  <a:cubicBezTo>
                    <a:pt x="1121" y="368"/>
                    <a:pt x="1089" y="607"/>
                    <a:pt x="1057" y="813"/>
                  </a:cubicBezTo>
                  <a:cubicBezTo>
                    <a:pt x="1025" y="1131"/>
                    <a:pt x="866" y="1418"/>
                    <a:pt x="612" y="1608"/>
                  </a:cubicBezTo>
                  <a:cubicBezTo>
                    <a:pt x="517" y="1720"/>
                    <a:pt x="564" y="1879"/>
                    <a:pt x="691" y="1926"/>
                  </a:cubicBezTo>
                  <a:cubicBezTo>
                    <a:pt x="857" y="1959"/>
                    <a:pt x="1026" y="1975"/>
                    <a:pt x="1196" y="1975"/>
                  </a:cubicBezTo>
                  <a:cubicBezTo>
                    <a:pt x="1515" y="1975"/>
                    <a:pt x="1837" y="1919"/>
                    <a:pt x="2138" y="1815"/>
                  </a:cubicBezTo>
                  <a:cubicBezTo>
                    <a:pt x="2354" y="1729"/>
                    <a:pt x="2297" y="1422"/>
                    <a:pt x="2108" y="1422"/>
                  </a:cubicBezTo>
                  <a:cubicBezTo>
                    <a:pt x="2088" y="1422"/>
                    <a:pt x="2066" y="1426"/>
                    <a:pt x="2043" y="1433"/>
                  </a:cubicBezTo>
                  <a:cubicBezTo>
                    <a:pt x="1757" y="1545"/>
                    <a:pt x="1439" y="1592"/>
                    <a:pt x="1137" y="1592"/>
                  </a:cubicBezTo>
                  <a:cubicBezTo>
                    <a:pt x="1407" y="1211"/>
                    <a:pt x="1566" y="670"/>
                    <a:pt x="1343" y="257"/>
                  </a:cubicBezTo>
                  <a:cubicBezTo>
                    <a:pt x="1248" y="72"/>
                    <a:pt x="1108" y="0"/>
                    <a:pt x="95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54"/>
          <p:cNvSpPr/>
          <p:nvPr/>
        </p:nvSpPr>
        <p:spPr>
          <a:xfrm flipH="1">
            <a:off x="642775" y="525675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6" name="Google Shape;596;p54">
            <a:hlinkClick action="ppaction://hlinkshowjump?jump=previousslide"/>
          </p:cNvPr>
          <p:cNvSpPr/>
          <p:nvPr/>
        </p:nvSpPr>
        <p:spPr>
          <a:xfrm flipH="1">
            <a:off x="798592" y="618328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1480250" y="539500"/>
            <a:ext cx="61836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294" name="Google Shape;2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125" y="718550"/>
            <a:ext cx="2223840" cy="37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type="title"/>
          </p:nvPr>
        </p:nvSpPr>
        <p:spPr>
          <a:xfrm>
            <a:off x="3196500" y="2124900"/>
            <a:ext cx="27510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Fluxos</a:t>
            </a:r>
            <a:endParaRPr sz="5000"/>
          </a:p>
        </p:txBody>
      </p:sp>
      <p:sp>
        <p:nvSpPr>
          <p:cNvPr id="300" name="Google Shape;300;p40"/>
          <p:cNvSpPr/>
          <p:nvPr/>
        </p:nvSpPr>
        <p:spPr>
          <a:xfrm>
            <a:off x="4921475" y="3440400"/>
            <a:ext cx="3352200" cy="559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40"/>
          <p:cNvSpPr txBox="1"/>
          <p:nvPr/>
        </p:nvSpPr>
        <p:spPr>
          <a:xfrm>
            <a:off x="3474450" y="2717688"/>
            <a:ext cx="21951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4"/>
                </a:solidFill>
                <a:latin typeface="Short Stack"/>
                <a:ea typeface="Short Stack"/>
                <a:cs typeface="Short Stack"/>
                <a:sym typeface="Short Stack"/>
              </a:rPr>
              <a:t>Fluxo principal</a:t>
            </a:r>
            <a:endParaRPr i="1" sz="15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02" name="Google Shape;302;p40"/>
          <p:cNvSpPr/>
          <p:nvPr/>
        </p:nvSpPr>
        <p:spPr>
          <a:xfrm>
            <a:off x="7941100" y="535000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03" name="Google Shape;303;p40">
            <a:hlinkClick action="ppaction://hlinkshowjump?jump=nextslide"/>
          </p:cNvPr>
          <p:cNvSpPr/>
          <p:nvPr/>
        </p:nvSpPr>
        <p:spPr>
          <a:xfrm>
            <a:off x="8097582" y="627653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0"/>
          <p:cNvSpPr/>
          <p:nvPr/>
        </p:nvSpPr>
        <p:spPr>
          <a:xfrm flipH="1">
            <a:off x="642775" y="525675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05" name="Google Shape;305;p40">
            <a:hlinkClick action="ppaction://hlinkshowjump?jump=previousslide"/>
          </p:cNvPr>
          <p:cNvSpPr/>
          <p:nvPr/>
        </p:nvSpPr>
        <p:spPr>
          <a:xfrm flipH="1">
            <a:off x="798592" y="618328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5004125" y="1668013"/>
            <a:ext cx="27510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1" name="Google Shape;311;p41"/>
          <p:cNvSpPr/>
          <p:nvPr/>
        </p:nvSpPr>
        <p:spPr>
          <a:xfrm>
            <a:off x="4921475" y="3440400"/>
            <a:ext cx="3352200" cy="559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12" name="Google Shape;312;p41"/>
          <p:cNvGrpSpPr/>
          <p:nvPr/>
        </p:nvGrpSpPr>
        <p:grpSpPr>
          <a:xfrm rot="-940230">
            <a:off x="856903" y="4326524"/>
            <a:ext cx="205047" cy="350440"/>
            <a:chOff x="4598638" y="980500"/>
            <a:chExt cx="254875" cy="435650"/>
          </a:xfrm>
        </p:grpSpPr>
        <p:sp>
          <p:nvSpPr>
            <p:cNvPr id="313" name="Google Shape;313;p41"/>
            <p:cNvSpPr/>
            <p:nvPr/>
          </p:nvSpPr>
          <p:spPr>
            <a:xfrm>
              <a:off x="4598638" y="1090600"/>
              <a:ext cx="115300" cy="82300"/>
            </a:xfrm>
            <a:custGeom>
              <a:rect b="b" l="l" r="r" t="t"/>
              <a:pathLst>
                <a:path extrusionOk="0" fill="none" h="3292" w="4612">
                  <a:moveTo>
                    <a:pt x="1590" y="3291"/>
                  </a:moveTo>
                  <a:lnTo>
                    <a:pt x="0" y="0"/>
                  </a:lnTo>
                  <a:lnTo>
                    <a:pt x="4420" y="0"/>
                  </a:lnTo>
                  <a:lnTo>
                    <a:pt x="4611" y="46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4598638" y="1172875"/>
              <a:ext cx="115300" cy="82700"/>
            </a:xfrm>
            <a:custGeom>
              <a:rect b="b" l="l" r="r" t="t"/>
              <a:pathLst>
                <a:path extrusionOk="0" fill="none" h="3308" w="4612">
                  <a:moveTo>
                    <a:pt x="1590" y="0"/>
                  </a:moveTo>
                  <a:lnTo>
                    <a:pt x="0" y="3307"/>
                  </a:lnTo>
                  <a:lnTo>
                    <a:pt x="4420" y="3307"/>
                  </a:lnTo>
                  <a:lnTo>
                    <a:pt x="4611" y="283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4739037" y="980500"/>
              <a:ext cx="114475" cy="435650"/>
            </a:xfrm>
            <a:custGeom>
              <a:rect b="b" l="l" r="r" t="t"/>
              <a:pathLst>
                <a:path extrusionOk="0" fill="none" h="17426" w="4579">
                  <a:moveTo>
                    <a:pt x="4579" y="1527"/>
                  </a:moveTo>
                  <a:cubicBezTo>
                    <a:pt x="4579" y="1527"/>
                    <a:pt x="3498" y="0"/>
                    <a:pt x="2814" y="1527"/>
                  </a:cubicBezTo>
                  <a:cubicBezTo>
                    <a:pt x="2146" y="3069"/>
                    <a:pt x="859" y="16265"/>
                    <a:pt x="0" y="17426"/>
                  </a:cubicBez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4758112" y="1131525"/>
              <a:ext cx="62825" cy="25"/>
            </a:xfrm>
            <a:custGeom>
              <a:rect b="b" l="l" r="r" t="t"/>
              <a:pathLst>
                <a:path extrusionOk="0" fill="none" h="1" w="2513">
                  <a:moveTo>
                    <a:pt x="0" y="1"/>
                  </a:moveTo>
                  <a:lnTo>
                    <a:pt x="2512" y="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41"/>
          <p:cNvGrpSpPr/>
          <p:nvPr/>
        </p:nvGrpSpPr>
        <p:grpSpPr>
          <a:xfrm>
            <a:off x="4287360" y="525666"/>
            <a:ext cx="570187" cy="173398"/>
            <a:chOff x="4307263" y="535000"/>
            <a:chExt cx="335325" cy="101975"/>
          </a:xfrm>
        </p:grpSpPr>
        <p:sp>
          <p:nvSpPr>
            <p:cNvPr id="318" name="Google Shape;318;p41"/>
            <p:cNvSpPr/>
            <p:nvPr/>
          </p:nvSpPr>
          <p:spPr>
            <a:xfrm>
              <a:off x="4307263" y="550425"/>
              <a:ext cx="93725" cy="86550"/>
            </a:xfrm>
            <a:custGeom>
              <a:rect b="b" l="l" r="r" t="t"/>
              <a:pathLst>
                <a:path extrusionOk="0" h="3462" w="3749">
                  <a:moveTo>
                    <a:pt x="930" y="472"/>
                  </a:moveTo>
                  <a:cubicBezTo>
                    <a:pt x="1544" y="472"/>
                    <a:pt x="2090" y="1607"/>
                    <a:pt x="1698" y="2223"/>
                  </a:cubicBezTo>
                  <a:cubicBezTo>
                    <a:pt x="1539" y="2032"/>
                    <a:pt x="1364" y="1858"/>
                    <a:pt x="1189" y="1715"/>
                  </a:cubicBezTo>
                  <a:cubicBezTo>
                    <a:pt x="1165" y="1694"/>
                    <a:pt x="1138" y="1685"/>
                    <a:pt x="1113" y="1685"/>
                  </a:cubicBezTo>
                  <a:cubicBezTo>
                    <a:pt x="1021" y="1685"/>
                    <a:pt x="943" y="1799"/>
                    <a:pt x="1030" y="1873"/>
                  </a:cubicBezTo>
                  <a:cubicBezTo>
                    <a:pt x="1205" y="2032"/>
                    <a:pt x="1364" y="2207"/>
                    <a:pt x="1507" y="2414"/>
                  </a:cubicBezTo>
                  <a:cubicBezTo>
                    <a:pt x="1475" y="2430"/>
                    <a:pt x="1459" y="2446"/>
                    <a:pt x="1427" y="2462"/>
                  </a:cubicBezTo>
                  <a:cubicBezTo>
                    <a:pt x="1312" y="2524"/>
                    <a:pt x="1204" y="2552"/>
                    <a:pt x="1105" y="2552"/>
                  </a:cubicBezTo>
                  <a:cubicBezTo>
                    <a:pt x="697" y="2552"/>
                    <a:pt x="435" y="2089"/>
                    <a:pt x="410" y="1667"/>
                  </a:cubicBezTo>
                  <a:cubicBezTo>
                    <a:pt x="410" y="1460"/>
                    <a:pt x="426" y="1253"/>
                    <a:pt x="489" y="1063"/>
                  </a:cubicBezTo>
                  <a:cubicBezTo>
                    <a:pt x="521" y="888"/>
                    <a:pt x="585" y="697"/>
                    <a:pt x="680" y="538"/>
                  </a:cubicBezTo>
                  <a:cubicBezTo>
                    <a:pt x="763" y="493"/>
                    <a:pt x="847" y="472"/>
                    <a:pt x="930" y="472"/>
                  </a:cubicBezTo>
                  <a:close/>
                  <a:moveTo>
                    <a:pt x="932" y="1"/>
                  </a:moveTo>
                  <a:cubicBezTo>
                    <a:pt x="799" y="1"/>
                    <a:pt x="677" y="86"/>
                    <a:pt x="569" y="220"/>
                  </a:cubicBezTo>
                  <a:cubicBezTo>
                    <a:pt x="521" y="236"/>
                    <a:pt x="489" y="268"/>
                    <a:pt x="442" y="299"/>
                  </a:cubicBezTo>
                  <a:cubicBezTo>
                    <a:pt x="394" y="331"/>
                    <a:pt x="378" y="395"/>
                    <a:pt x="410" y="458"/>
                  </a:cubicBezTo>
                  <a:cubicBezTo>
                    <a:pt x="251" y="745"/>
                    <a:pt x="155" y="1047"/>
                    <a:pt x="92" y="1365"/>
                  </a:cubicBezTo>
                  <a:cubicBezTo>
                    <a:pt x="1" y="2031"/>
                    <a:pt x="357" y="2914"/>
                    <a:pt x="1119" y="2914"/>
                  </a:cubicBezTo>
                  <a:cubicBezTo>
                    <a:pt x="1157" y="2914"/>
                    <a:pt x="1196" y="2911"/>
                    <a:pt x="1237" y="2907"/>
                  </a:cubicBezTo>
                  <a:cubicBezTo>
                    <a:pt x="1411" y="2891"/>
                    <a:pt x="1570" y="2827"/>
                    <a:pt x="1714" y="2732"/>
                  </a:cubicBezTo>
                  <a:cubicBezTo>
                    <a:pt x="1825" y="2939"/>
                    <a:pt x="1936" y="3161"/>
                    <a:pt x="2031" y="3384"/>
                  </a:cubicBezTo>
                  <a:cubicBezTo>
                    <a:pt x="2059" y="3438"/>
                    <a:pt x="2106" y="3461"/>
                    <a:pt x="2156" y="3461"/>
                  </a:cubicBezTo>
                  <a:cubicBezTo>
                    <a:pt x="2250" y="3461"/>
                    <a:pt x="2349" y="3377"/>
                    <a:pt x="2318" y="3273"/>
                  </a:cubicBezTo>
                  <a:cubicBezTo>
                    <a:pt x="2222" y="3002"/>
                    <a:pt x="2095" y="2748"/>
                    <a:pt x="1936" y="2525"/>
                  </a:cubicBezTo>
                  <a:cubicBezTo>
                    <a:pt x="2111" y="2287"/>
                    <a:pt x="2206" y="2017"/>
                    <a:pt x="2206" y="1730"/>
                  </a:cubicBezTo>
                  <a:cubicBezTo>
                    <a:pt x="2222" y="1730"/>
                    <a:pt x="2238" y="1746"/>
                    <a:pt x="2254" y="1746"/>
                  </a:cubicBezTo>
                  <a:cubicBezTo>
                    <a:pt x="2699" y="1746"/>
                    <a:pt x="3129" y="1762"/>
                    <a:pt x="3558" y="1762"/>
                  </a:cubicBezTo>
                  <a:cubicBezTo>
                    <a:pt x="3749" y="1746"/>
                    <a:pt x="3749" y="1460"/>
                    <a:pt x="3558" y="1460"/>
                  </a:cubicBezTo>
                  <a:cubicBezTo>
                    <a:pt x="3129" y="1460"/>
                    <a:pt x="2683" y="1476"/>
                    <a:pt x="2254" y="1476"/>
                  </a:cubicBezTo>
                  <a:cubicBezTo>
                    <a:pt x="2238" y="1476"/>
                    <a:pt x="2206" y="1492"/>
                    <a:pt x="2190" y="1508"/>
                  </a:cubicBezTo>
                  <a:cubicBezTo>
                    <a:pt x="2175" y="1381"/>
                    <a:pt x="2143" y="1253"/>
                    <a:pt x="2095" y="1142"/>
                  </a:cubicBezTo>
                  <a:cubicBezTo>
                    <a:pt x="1936" y="761"/>
                    <a:pt x="1666" y="443"/>
                    <a:pt x="1316" y="236"/>
                  </a:cubicBezTo>
                  <a:cubicBezTo>
                    <a:pt x="1180" y="70"/>
                    <a:pt x="1052" y="1"/>
                    <a:pt x="93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4361163" y="555825"/>
              <a:ext cx="39825" cy="10200"/>
            </a:xfrm>
            <a:custGeom>
              <a:rect b="b" l="l" r="r" t="t"/>
              <a:pathLst>
                <a:path extrusionOk="0" h="408" w="1593">
                  <a:moveTo>
                    <a:pt x="1376" y="1"/>
                  </a:moveTo>
                  <a:cubicBezTo>
                    <a:pt x="1363" y="1"/>
                    <a:pt x="1350" y="2"/>
                    <a:pt x="1336" y="6"/>
                  </a:cubicBezTo>
                  <a:cubicBezTo>
                    <a:pt x="955" y="101"/>
                    <a:pt x="557" y="165"/>
                    <a:pt x="144" y="181"/>
                  </a:cubicBezTo>
                  <a:cubicBezTo>
                    <a:pt x="1" y="181"/>
                    <a:pt x="1" y="403"/>
                    <a:pt x="144" y="403"/>
                  </a:cubicBezTo>
                  <a:cubicBezTo>
                    <a:pt x="213" y="406"/>
                    <a:pt x="283" y="407"/>
                    <a:pt x="353" y="407"/>
                  </a:cubicBezTo>
                  <a:cubicBezTo>
                    <a:pt x="712" y="407"/>
                    <a:pt x="1069" y="372"/>
                    <a:pt x="1416" y="292"/>
                  </a:cubicBezTo>
                  <a:cubicBezTo>
                    <a:pt x="1592" y="262"/>
                    <a:pt x="1537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4422788" y="535000"/>
              <a:ext cx="80700" cy="85675"/>
            </a:xfrm>
            <a:custGeom>
              <a:rect b="b" l="l" r="r" t="t"/>
              <a:pathLst>
                <a:path extrusionOk="0" h="3427" w="3228">
                  <a:moveTo>
                    <a:pt x="685" y="1"/>
                  </a:moveTo>
                  <a:cubicBezTo>
                    <a:pt x="644" y="1"/>
                    <a:pt x="601" y="18"/>
                    <a:pt x="573" y="58"/>
                  </a:cubicBezTo>
                  <a:cubicBezTo>
                    <a:pt x="0" y="1123"/>
                    <a:pt x="302" y="2808"/>
                    <a:pt x="1511" y="3333"/>
                  </a:cubicBezTo>
                  <a:cubicBezTo>
                    <a:pt x="1646" y="3396"/>
                    <a:pt x="1788" y="3426"/>
                    <a:pt x="1929" y="3426"/>
                  </a:cubicBezTo>
                  <a:cubicBezTo>
                    <a:pt x="2286" y="3426"/>
                    <a:pt x="2632" y="3234"/>
                    <a:pt x="2814" y="2904"/>
                  </a:cubicBezTo>
                  <a:cubicBezTo>
                    <a:pt x="3228" y="2236"/>
                    <a:pt x="3005" y="1298"/>
                    <a:pt x="2862" y="551"/>
                  </a:cubicBezTo>
                  <a:cubicBezTo>
                    <a:pt x="2844" y="458"/>
                    <a:pt x="2779" y="418"/>
                    <a:pt x="2710" y="418"/>
                  </a:cubicBezTo>
                  <a:cubicBezTo>
                    <a:pt x="2600" y="418"/>
                    <a:pt x="2477" y="516"/>
                    <a:pt x="2496" y="662"/>
                  </a:cubicBezTo>
                  <a:cubicBezTo>
                    <a:pt x="2608" y="1139"/>
                    <a:pt x="2671" y="1648"/>
                    <a:pt x="2655" y="2141"/>
                  </a:cubicBezTo>
                  <a:cubicBezTo>
                    <a:pt x="2612" y="2571"/>
                    <a:pt x="2401" y="3065"/>
                    <a:pt x="1906" y="3065"/>
                  </a:cubicBezTo>
                  <a:cubicBezTo>
                    <a:pt x="1852" y="3065"/>
                    <a:pt x="1794" y="3059"/>
                    <a:pt x="1733" y="3047"/>
                  </a:cubicBezTo>
                  <a:cubicBezTo>
                    <a:pt x="1463" y="2983"/>
                    <a:pt x="1145" y="2665"/>
                    <a:pt x="1002" y="2443"/>
                  </a:cubicBezTo>
                  <a:cubicBezTo>
                    <a:pt x="525" y="1775"/>
                    <a:pt x="445" y="901"/>
                    <a:pt x="795" y="137"/>
                  </a:cubicBezTo>
                  <a:cubicBezTo>
                    <a:pt x="826" y="56"/>
                    <a:pt x="758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4525288" y="566025"/>
              <a:ext cx="38575" cy="38450"/>
            </a:xfrm>
            <a:custGeom>
              <a:rect b="b" l="l" r="r" t="t"/>
              <a:pathLst>
                <a:path extrusionOk="0" h="1538" w="1543">
                  <a:moveTo>
                    <a:pt x="1096" y="0"/>
                  </a:moveTo>
                  <a:cubicBezTo>
                    <a:pt x="1036" y="0"/>
                    <a:pt x="976" y="33"/>
                    <a:pt x="954" y="105"/>
                  </a:cubicBezTo>
                  <a:cubicBezTo>
                    <a:pt x="907" y="280"/>
                    <a:pt x="875" y="455"/>
                    <a:pt x="843" y="629"/>
                  </a:cubicBezTo>
                  <a:cubicBezTo>
                    <a:pt x="621" y="629"/>
                    <a:pt x="398" y="645"/>
                    <a:pt x="175" y="661"/>
                  </a:cubicBezTo>
                  <a:cubicBezTo>
                    <a:pt x="0" y="661"/>
                    <a:pt x="0" y="932"/>
                    <a:pt x="175" y="932"/>
                  </a:cubicBezTo>
                  <a:lnTo>
                    <a:pt x="764" y="932"/>
                  </a:lnTo>
                  <a:cubicBezTo>
                    <a:pt x="732" y="1091"/>
                    <a:pt x="684" y="1249"/>
                    <a:pt x="636" y="1393"/>
                  </a:cubicBezTo>
                  <a:cubicBezTo>
                    <a:pt x="604" y="1469"/>
                    <a:pt x="683" y="1538"/>
                    <a:pt x="751" y="1538"/>
                  </a:cubicBezTo>
                  <a:cubicBezTo>
                    <a:pt x="783" y="1538"/>
                    <a:pt x="812" y="1523"/>
                    <a:pt x="827" y="1488"/>
                  </a:cubicBezTo>
                  <a:cubicBezTo>
                    <a:pt x="907" y="1313"/>
                    <a:pt x="986" y="1122"/>
                    <a:pt x="1050" y="932"/>
                  </a:cubicBezTo>
                  <a:cubicBezTo>
                    <a:pt x="1145" y="932"/>
                    <a:pt x="1257" y="932"/>
                    <a:pt x="1336" y="916"/>
                  </a:cubicBezTo>
                  <a:cubicBezTo>
                    <a:pt x="1543" y="916"/>
                    <a:pt x="1543" y="614"/>
                    <a:pt x="1336" y="614"/>
                  </a:cubicBezTo>
                  <a:lnTo>
                    <a:pt x="1161" y="614"/>
                  </a:lnTo>
                  <a:cubicBezTo>
                    <a:pt x="1193" y="455"/>
                    <a:pt x="1225" y="296"/>
                    <a:pt x="1241" y="137"/>
                  </a:cubicBezTo>
                  <a:cubicBezTo>
                    <a:pt x="1241" y="49"/>
                    <a:pt x="1169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4585663" y="545500"/>
              <a:ext cx="56925" cy="83050"/>
            </a:xfrm>
            <a:custGeom>
              <a:rect b="b" l="l" r="r" t="t"/>
              <a:pathLst>
                <a:path extrusionOk="0" h="3322" w="2277">
                  <a:moveTo>
                    <a:pt x="973" y="465"/>
                  </a:moveTo>
                  <a:cubicBezTo>
                    <a:pt x="1227" y="735"/>
                    <a:pt x="1371" y="1466"/>
                    <a:pt x="1466" y="1753"/>
                  </a:cubicBezTo>
                  <a:cubicBezTo>
                    <a:pt x="1498" y="1848"/>
                    <a:pt x="1530" y="1959"/>
                    <a:pt x="1561" y="2039"/>
                  </a:cubicBezTo>
                  <a:cubicBezTo>
                    <a:pt x="1229" y="2039"/>
                    <a:pt x="897" y="2039"/>
                    <a:pt x="580" y="2054"/>
                  </a:cubicBezTo>
                  <a:lnTo>
                    <a:pt x="580" y="2054"/>
                  </a:lnTo>
                  <a:cubicBezTo>
                    <a:pt x="721" y="1519"/>
                    <a:pt x="831" y="984"/>
                    <a:pt x="973" y="465"/>
                  </a:cubicBezTo>
                  <a:close/>
                  <a:moveTo>
                    <a:pt x="873" y="1"/>
                  </a:moveTo>
                  <a:cubicBezTo>
                    <a:pt x="791" y="1"/>
                    <a:pt x="715" y="48"/>
                    <a:pt x="687" y="131"/>
                  </a:cubicBezTo>
                  <a:cubicBezTo>
                    <a:pt x="448" y="1148"/>
                    <a:pt x="178" y="2166"/>
                    <a:pt x="19" y="3199"/>
                  </a:cubicBezTo>
                  <a:cubicBezTo>
                    <a:pt x="0" y="3274"/>
                    <a:pt x="59" y="3322"/>
                    <a:pt x="120" y="3322"/>
                  </a:cubicBezTo>
                  <a:cubicBezTo>
                    <a:pt x="163" y="3322"/>
                    <a:pt x="206" y="3299"/>
                    <a:pt x="226" y="3247"/>
                  </a:cubicBezTo>
                  <a:cubicBezTo>
                    <a:pt x="321" y="2945"/>
                    <a:pt x="417" y="2627"/>
                    <a:pt x="496" y="2309"/>
                  </a:cubicBezTo>
                  <a:cubicBezTo>
                    <a:pt x="787" y="2332"/>
                    <a:pt x="1070" y="2347"/>
                    <a:pt x="1356" y="2347"/>
                  </a:cubicBezTo>
                  <a:cubicBezTo>
                    <a:pt x="1461" y="2347"/>
                    <a:pt x="1566" y="2345"/>
                    <a:pt x="1673" y="2341"/>
                  </a:cubicBezTo>
                  <a:lnTo>
                    <a:pt x="1689" y="2388"/>
                  </a:lnTo>
                  <a:cubicBezTo>
                    <a:pt x="1736" y="2532"/>
                    <a:pt x="1784" y="2659"/>
                    <a:pt x="1832" y="2802"/>
                  </a:cubicBezTo>
                  <a:cubicBezTo>
                    <a:pt x="1832" y="2818"/>
                    <a:pt x="1848" y="2834"/>
                    <a:pt x="1848" y="2850"/>
                  </a:cubicBezTo>
                  <a:cubicBezTo>
                    <a:pt x="1816" y="2913"/>
                    <a:pt x="1832" y="2977"/>
                    <a:pt x="1879" y="3024"/>
                  </a:cubicBezTo>
                  <a:cubicBezTo>
                    <a:pt x="1926" y="3071"/>
                    <a:pt x="1990" y="3101"/>
                    <a:pt x="2051" y="3101"/>
                  </a:cubicBezTo>
                  <a:cubicBezTo>
                    <a:pt x="2074" y="3101"/>
                    <a:pt x="2097" y="3097"/>
                    <a:pt x="2118" y="3088"/>
                  </a:cubicBezTo>
                  <a:cubicBezTo>
                    <a:pt x="2213" y="3056"/>
                    <a:pt x="2277" y="2961"/>
                    <a:pt x="2245" y="2865"/>
                  </a:cubicBezTo>
                  <a:cubicBezTo>
                    <a:pt x="2150" y="2214"/>
                    <a:pt x="1784" y="1530"/>
                    <a:pt x="1577" y="910"/>
                  </a:cubicBezTo>
                  <a:cubicBezTo>
                    <a:pt x="1434" y="544"/>
                    <a:pt x="1339" y="99"/>
                    <a:pt x="910" y="4"/>
                  </a:cubicBezTo>
                  <a:cubicBezTo>
                    <a:pt x="897" y="2"/>
                    <a:pt x="885" y="1"/>
                    <a:pt x="87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41"/>
          <p:cNvGrpSpPr/>
          <p:nvPr/>
        </p:nvGrpSpPr>
        <p:grpSpPr>
          <a:xfrm rot="705705">
            <a:off x="7506701" y="965307"/>
            <a:ext cx="479087" cy="173405"/>
            <a:chOff x="1720675" y="577300"/>
            <a:chExt cx="418775" cy="151575"/>
          </a:xfrm>
        </p:grpSpPr>
        <p:sp>
          <p:nvSpPr>
            <p:cNvPr id="324" name="Google Shape;324;p41"/>
            <p:cNvSpPr/>
            <p:nvPr/>
          </p:nvSpPr>
          <p:spPr>
            <a:xfrm>
              <a:off x="1720675" y="577300"/>
              <a:ext cx="93700" cy="151575"/>
            </a:xfrm>
            <a:custGeom>
              <a:rect b="b" l="l" r="r" t="t"/>
              <a:pathLst>
                <a:path extrusionOk="0" h="6063" w="3748">
                  <a:moveTo>
                    <a:pt x="493" y="1"/>
                  </a:moveTo>
                  <a:cubicBezTo>
                    <a:pt x="382" y="1"/>
                    <a:pt x="271" y="17"/>
                    <a:pt x="191" y="80"/>
                  </a:cubicBezTo>
                  <a:cubicBezTo>
                    <a:pt x="0" y="287"/>
                    <a:pt x="112" y="859"/>
                    <a:pt x="112" y="1066"/>
                  </a:cubicBezTo>
                  <a:lnTo>
                    <a:pt x="112" y="3149"/>
                  </a:lnTo>
                  <a:lnTo>
                    <a:pt x="112" y="5216"/>
                  </a:lnTo>
                  <a:cubicBezTo>
                    <a:pt x="112" y="5422"/>
                    <a:pt x="64" y="5740"/>
                    <a:pt x="223" y="5899"/>
                  </a:cubicBezTo>
                  <a:cubicBezTo>
                    <a:pt x="344" y="6012"/>
                    <a:pt x="580" y="6035"/>
                    <a:pt x="805" y="6035"/>
                  </a:cubicBezTo>
                  <a:cubicBezTo>
                    <a:pt x="957" y="6035"/>
                    <a:pt x="1104" y="6025"/>
                    <a:pt x="1208" y="6025"/>
                  </a:cubicBezTo>
                  <a:cubicBezTo>
                    <a:pt x="1232" y="6025"/>
                    <a:pt x="1253" y="6025"/>
                    <a:pt x="1272" y="6027"/>
                  </a:cubicBezTo>
                  <a:cubicBezTo>
                    <a:pt x="1890" y="6039"/>
                    <a:pt x="2507" y="6063"/>
                    <a:pt x="3116" y="6063"/>
                  </a:cubicBezTo>
                  <a:cubicBezTo>
                    <a:pt x="3260" y="6063"/>
                    <a:pt x="3403" y="6061"/>
                    <a:pt x="3546" y="6058"/>
                  </a:cubicBezTo>
                  <a:cubicBezTo>
                    <a:pt x="3551" y="6059"/>
                    <a:pt x="3555" y="6059"/>
                    <a:pt x="3560" y="6059"/>
                  </a:cubicBezTo>
                  <a:cubicBezTo>
                    <a:pt x="3737" y="6059"/>
                    <a:pt x="3748" y="5772"/>
                    <a:pt x="3562" y="5772"/>
                  </a:cubicBezTo>
                  <a:cubicBezTo>
                    <a:pt x="3053" y="5725"/>
                    <a:pt x="2544" y="5709"/>
                    <a:pt x="2051" y="5677"/>
                  </a:cubicBezTo>
                  <a:cubicBezTo>
                    <a:pt x="2025" y="5676"/>
                    <a:pt x="1998" y="5675"/>
                    <a:pt x="1969" y="5675"/>
                  </a:cubicBezTo>
                  <a:cubicBezTo>
                    <a:pt x="1791" y="5675"/>
                    <a:pt x="1563" y="5696"/>
                    <a:pt x="1353" y="5696"/>
                  </a:cubicBezTo>
                  <a:cubicBezTo>
                    <a:pt x="1180" y="5696"/>
                    <a:pt x="1019" y="5682"/>
                    <a:pt x="907" y="5629"/>
                  </a:cubicBezTo>
                  <a:cubicBezTo>
                    <a:pt x="191" y="5263"/>
                    <a:pt x="509" y="3785"/>
                    <a:pt x="509" y="3133"/>
                  </a:cubicBezTo>
                  <a:lnTo>
                    <a:pt x="509" y="2942"/>
                  </a:lnTo>
                  <a:cubicBezTo>
                    <a:pt x="541" y="2942"/>
                    <a:pt x="557" y="2958"/>
                    <a:pt x="589" y="2958"/>
                  </a:cubicBezTo>
                  <a:cubicBezTo>
                    <a:pt x="998" y="2995"/>
                    <a:pt x="1414" y="3011"/>
                    <a:pt x="1831" y="3011"/>
                  </a:cubicBezTo>
                  <a:cubicBezTo>
                    <a:pt x="2126" y="3011"/>
                    <a:pt x="2423" y="3003"/>
                    <a:pt x="2719" y="2990"/>
                  </a:cubicBezTo>
                  <a:cubicBezTo>
                    <a:pt x="2926" y="2974"/>
                    <a:pt x="2926" y="2656"/>
                    <a:pt x="2719" y="2624"/>
                  </a:cubicBezTo>
                  <a:cubicBezTo>
                    <a:pt x="2423" y="2611"/>
                    <a:pt x="2126" y="2603"/>
                    <a:pt x="1830" y="2603"/>
                  </a:cubicBezTo>
                  <a:cubicBezTo>
                    <a:pt x="1411" y="2603"/>
                    <a:pt x="992" y="2619"/>
                    <a:pt x="573" y="2656"/>
                  </a:cubicBezTo>
                  <a:cubicBezTo>
                    <a:pt x="557" y="2656"/>
                    <a:pt x="525" y="2656"/>
                    <a:pt x="509" y="2672"/>
                  </a:cubicBezTo>
                  <a:lnTo>
                    <a:pt x="509" y="1829"/>
                  </a:lnTo>
                  <a:cubicBezTo>
                    <a:pt x="509" y="1527"/>
                    <a:pt x="382" y="955"/>
                    <a:pt x="509" y="700"/>
                  </a:cubicBezTo>
                  <a:cubicBezTo>
                    <a:pt x="639" y="426"/>
                    <a:pt x="1064" y="348"/>
                    <a:pt x="1539" y="348"/>
                  </a:cubicBezTo>
                  <a:cubicBezTo>
                    <a:pt x="2109" y="348"/>
                    <a:pt x="2751" y="460"/>
                    <a:pt x="3037" y="478"/>
                  </a:cubicBezTo>
                  <a:cubicBezTo>
                    <a:pt x="3042" y="478"/>
                    <a:pt x="3048" y="478"/>
                    <a:pt x="3053" y="478"/>
                  </a:cubicBezTo>
                  <a:cubicBezTo>
                    <a:pt x="3291" y="478"/>
                    <a:pt x="3270" y="128"/>
                    <a:pt x="3037" y="112"/>
                  </a:cubicBezTo>
                  <a:cubicBezTo>
                    <a:pt x="2414" y="46"/>
                    <a:pt x="1792" y="13"/>
                    <a:pt x="1169" y="13"/>
                  </a:cubicBezTo>
                  <a:cubicBezTo>
                    <a:pt x="1044" y="13"/>
                    <a:pt x="920" y="14"/>
                    <a:pt x="795" y="17"/>
                  </a:cubicBezTo>
                  <a:cubicBezTo>
                    <a:pt x="716" y="17"/>
                    <a:pt x="604" y="1"/>
                    <a:pt x="49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1832350" y="655425"/>
              <a:ext cx="63550" cy="15100"/>
            </a:xfrm>
            <a:custGeom>
              <a:rect b="b" l="l" r="r" t="t"/>
              <a:pathLst>
                <a:path extrusionOk="0" h="604" w="2542">
                  <a:moveTo>
                    <a:pt x="2281" y="1"/>
                  </a:moveTo>
                  <a:cubicBezTo>
                    <a:pt x="2264" y="1"/>
                    <a:pt x="2246" y="3"/>
                    <a:pt x="2227" y="8"/>
                  </a:cubicBezTo>
                  <a:cubicBezTo>
                    <a:pt x="1559" y="183"/>
                    <a:pt x="875" y="278"/>
                    <a:pt x="192" y="310"/>
                  </a:cubicBezTo>
                  <a:cubicBezTo>
                    <a:pt x="1" y="310"/>
                    <a:pt x="1" y="596"/>
                    <a:pt x="192" y="596"/>
                  </a:cubicBezTo>
                  <a:cubicBezTo>
                    <a:pt x="295" y="601"/>
                    <a:pt x="398" y="603"/>
                    <a:pt x="501" y="603"/>
                  </a:cubicBezTo>
                  <a:cubicBezTo>
                    <a:pt x="1113" y="603"/>
                    <a:pt x="1724" y="523"/>
                    <a:pt x="2322" y="374"/>
                  </a:cubicBezTo>
                  <a:cubicBezTo>
                    <a:pt x="2542" y="315"/>
                    <a:pt x="2478" y="1"/>
                    <a:pt x="22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1821225" y="640500"/>
              <a:ext cx="68400" cy="9975"/>
            </a:xfrm>
            <a:custGeom>
              <a:rect b="b" l="l" r="r" t="t"/>
              <a:pathLst>
                <a:path extrusionOk="0" h="399" w="2736">
                  <a:moveTo>
                    <a:pt x="2527" y="0"/>
                  </a:moveTo>
                  <a:cubicBezTo>
                    <a:pt x="2523" y="0"/>
                    <a:pt x="2518" y="0"/>
                    <a:pt x="2513" y="1"/>
                  </a:cubicBezTo>
                  <a:cubicBezTo>
                    <a:pt x="1734" y="33"/>
                    <a:pt x="955" y="80"/>
                    <a:pt x="176" y="128"/>
                  </a:cubicBezTo>
                  <a:cubicBezTo>
                    <a:pt x="1" y="128"/>
                    <a:pt x="1" y="398"/>
                    <a:pt x="176" y="398"/>
                  </a:cubicBezTo>
                  <a:cubicBezTo>
                    <a:pt x="955" y="366"/>
                    <a:pt x="1734" y="366"/>
                    <a:pt x="2513" y="335"/>
                  </a:cubicBezTo>
                  <a:cubicBezTo>
                    <a:pt x="2730" y="335"/>
                    <a:pt x="2735" y="0"/>
                    <a:pt x="252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1930100" y="627550"/>
              <a:ext cx="97050" cy="54525"/>
            </a:xfrm>
            <a:custGeom>
              <a:rect b="b" l="l" r="r" t="t"/>
              <a:pathLst>
                <a:path extrusionOk="0" h="2181" w="3882">
                  <a:moveTo>
                    <a:pt x="159" y="1"/>
                  </a:moveTo>
                  <a:cubicBezTo>
                    <a:pt x="79" y="1"/>
                    <a:pt x="1" y="50"/>
                    <a:pt x="18" y="137"/>
                  </a:cubicBezTo>
                  <a:cubicBezTo>
                    <a:pt x="97" y="773"/>
                    <a:pt x="256" y="1409"/>
                    <a:pt x="495" y="2013"/>
                  </a:cubicBezTo>
                  <a:cubicBezTo>
                    <a:pt x="529" y="2090"/>
                    <a:pt x="622" y="2139"/>
                    <a:pt x="706" y="2139"/>
                  </a:cubicBezTo>
                  <a:cubicBezTo>
                    <a:pt x="780" y="2139"/>
                    <a:pt x="846" y="2102"/>
                    <a:pt x="861" y="2013"/>
                  </a:cubicBezTo>
                  <a:cubicBezTo>
                    <a:pt x="892" y="1759"/>
                    <a:pt x="940" y="1520"/>
                    <a:pt x="988" y="1282"/>
                  </a:cubicBezTo>
                  <a:cubicBezTo>
                    <a:pt x="1034" y="1006"/>
                    <a:pt x="962" y="804"/>
                    <a:pt x="1270" y="804"/>
                  </a:cubicBezTo>
                  <a:cubicBezTo>
                    <a:pt x="1281" y="804"/>
                    <a:pt x="1293" y="804"/>
                    <a:pt x="1306" y="805"/>
                  </a:cubicBezTo>
                  <a:cubicBezTo>
                    <a:pt x="1751" y="837"/>
                    <a:pt x="1783" y="1489"/>
                    <a:pt x="1830" y="1854"/>
                  </a:cubicBezTo>
                  <a:cubicBezTo>
                    <a:pt x="1845" y="1951"/>
                    <a:pt x="1916" y="1992"/>
                    <a:pt x="1993" y="1992"/>
                  </a:cubicBezTo>
                  <a:cubicBezTo>
                    <a:pt x="2081" y="1992"/>
                    <a:pt x="2178" y="1939"/>
                    <a:pt x="2212" y="1854"/>
                  </a:cubicBezTo>
                  <a:cubicBezTo>
                    <a:pt x="2307" y="1584"/>
                    <a:pt x="2546" y="964"/>
                    <a:pt x="2816" y="869"/>
                  </a:cubicBezTo>
                  <a:cubicBezTo>
                    <a:pt x="2891" y="838"/>
                    <a:pt x="2954" y="823"/>
                    <a:pt x="3007" y="823"/>
                  </a:cubicBezTo>
                  <a:cubicBezTo>
                    <a:pt x="3415" y="823"/>
                    <a:pt x="3219" y="1656"/>
                    <a:pt x="3134" y="1966"/>
                  </a:cubicBezTo>
                  <a:cubicBezTo>
                    <a:pt x="3096" y="2099"/>
                    <a:pt x="3200" y="2181"/>
                    <a:pt x="3307" y="2181"/>
                  </a:cubicBezTo>
                  <a:cubicBezTo>
                    <a:pt x="3379" y="2181"/>
                    <a:pt x="3452" y="2144"/>
                    <a:pt x="3484" y="2061"/>
                  </a:cubicBezTo>
                  <a:cubicBezTo>
                    <a:pt x="3659" y="1616"/>
                    <a:pt x="3881" y="455"/>
                    <a:pt x="3182" y="296"/>
                  </a:cubicBezTo>
                  <a:cubicBezTo>
                    <a:pt x="3143" y="288"/>
                    <a:pt x="3104" y="284"/>
                    <a:pt x="3066" y="284"/>
                  </a:cubicBezTo>
                  <a:cubicBezTo>
                    <a:pt x="2657" y="284"/>
                    <a:pt x="2318" y="734"/>
                    <a:pt x="2085" y="1171"/>
                  </a:cubicBezTo>
                  <a:cubicBezTo>
                    <a:pt x="1974" y="725"/>
                    <a:pt x="1751" y="264"/>
                    <a:pt x="1306" y="185"/>
                  </a:cubicBezTo>
                  <a:cubicBezTo>
                    <a:pt x="1274" y="180"/>
                    <a:pt x="1244" y="177"/>
                    <a:pt x="1215" y="177"/>
                  </a:cubicBezTo>
                  <a:cubicBezTo>
                    <a:pt x="806" y="177"/>
                    <a:pt x="649" y="680"/>
                    <a:pt x="574" y="1155"/>
                  </a:cubicBezTo>
                  <a:cubicBezTo>
                    <a:pt x="463" y="821"/>
                    <a:pt x="368" y="455"/>
                    <a:pt x="304" y="105"/>
                  </a:cubicBezTo>
                  <a:cubicBezTo>
                    <a:pt x="290" y="34"/>
                    <a:pt x="224" y="1"/>
                    <a:pt x="15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033400" y="636925"/>
              <a:ext cx="50475" cy="47425"/>
            </a:xfrm>
            <a:custGeom>
              <a:rect b="b" l="l" r="r" t="t"/>
              <a:pathLst>
                <a:path extrusionOk="0" h="1897" w="2019">
                  <a:moveTo>
                    <a:pt x="1379" y="0"/>
                  </a:moveTo>
                  <a:cubicBezTo>
                    <a:pt x="1277" y="0"/>
                    <a:pt x="1173" y="19"/>
                    <a:pt x="1085" y="48"/>
                  </a:cubicBezTo>
                  <a:cubicBezTo>
                    <a:pt x="687" y="176"/>
                    <a:pt x="306" y="430"/>
                    <a:pt x="195" y="843"/>
                  </a:cubicBezTo>
                  <a:cubicBezTo>
                    <a:pt x="0" y="1518"/>
                    <a:pt x="628" y="1896"/>
                    <a:pt x="1232" y="1896"/>
                  </a:cubicBezTo>
                  <a:cubicBezTo>
                    <a:pt x="1468" y="1896"/>
                    <a:pt x="1701" y="1838"/>
                    <a:pt x="1880" y="1718"/>
                  </a:cubicBezTo>
                  <a:cubicBezTo>
                    <a:pt x="2018" y="1593"/>
                    <a:pt x="1916" y="1385"/>
                    <a:pt x="1762" y="1385"/>
                  </a:cubicBezTo>
                  <a:cubicBezTo>
                    <a:pt x="1738" y="1385"/>
                    <a:pt x="1714" y="1389"/>
                    <a:pt x="1689" y="1400"/>
                  </a:cubicBezTo>
                  <a:cubicBezTo>
                    <a:pt x="1549" y="1473"/>
                    <a:pt x="1338" y="1527"/>
                    <a:pt x="1136" y="1527"/>
                  </a:cubicBezTo>
                  <a:cubicBezTo>
                    <a:pt x="856" y="1527"/>
                    <a:pt x="591" y="1425"/>
                    <a:pt x="544" y="1130"/>
                  </a:cubicBezTo>
                  <a:cubicBezTo>
                    <a:pt x="513" y="875"/>
                    <a:pt x="640" y="637"/>
                    <a:pt x="862" y="525"/>
                  </a:cubicBezTo>
                  <a:cubicBezTo>
                    <a:pt x="934" y="490"/>
                    <a:pt x="1265" y="311"/>
                    <a:pt x="1433" y="311"/>
                  </a:cubicBezTo>
                  <a:cubicBezTo>
                    <a:pt x="1488" y="311"/>
                    <a:pt x="1526" y="331"/>
                    <a:pt x="1530" y="382"/>
                  </a:cubicBezTo>
                  <a:cubicBezTo>
                    <a:pt x="1530" y="478"/>
                    <a:pt x="1598" y="525"/>
                    <a:pt x="1665" y="525"/>
                  </a:cubicBezTo>
                  <a:cubicBezTo>
                    <a:pt x="1733" y="525"/>
                    <a:pt x="1800" y="478"/>
                    <a:pt x="1800" y="382"/>
                  </a:cubicBezTo>
                  <a:cubicBezTo>
                    <a:pt x="1822" y="96"/>
                    <a:pt x="1608" y="0"/>
                    <a:pt x="13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2080600" y="594350"/>
              <a:ext cx="58850" cy="49400"/>
            </a:xfrm>
            <a:custGeom>
              <a:rect b="b" l="l" r="r" t="t"/>
              <a:pathLst>
                <a:path extrusionOk="0" h="1976" w="2354">
                  <a:moveTo>
                    <a:pt x="952" y="0"/>
                  </a:moveTo>
                  <a:cubicBezTo>
                    <a:pt x="614" y="0"/>
                    <a:pt x="208" y="340"/>
                    <a:pt x="56" y="591"/>
                  </a:cubicBezTo>
                  <a:cubicBezTo>
                    <a:pt x="0" y="702"/>
                    <a:pt x="91" y="789"/>
                    <a:pt x="184" y="789"/>
                  </a:cubicBezTo>
                  <a:cubicBezTo>
                    <a:pt x="224" y="789"/>
                    <a:pt x="265" y="772"/>
                    <a:pt x="294" y="734"/>
                  </a:cubicBezTo>
                  <a:cubicBezTo>
                    <a:pt x="389" y="591"/>
                    <a:pt x="612" y="352"/>
                    <a:pt x="819" y="352"/>
                  </a:cubicBezTo>
                  <a:cubicBezTo>
                    <a:pt x="1121" y="368"/>
                    <a:pt x="1089" y="607"/>
                    <a:pt x="1057" y="813"/>
                  </a:cubicBezTo>
                  <a:cubicBezTo>
                    <a:pt x="1025" y="1131"/>
                    <a:pt x="866" y="1418"/>
                    <a:pt x="612" y="1608"/>
                  </a:cubicBezTo>
                  <a:cubicBezTo>
                    <a:pt x="517" y="1720"/>
                    <a:pt x="564" y="1879"/>
                    <a:pt x="691" y="1926"/>
                  </a:cubicBezTo>
                  <a:cubicBezTo>
                    <a:pt x="857" y="1959"/>
                    <a:pt x="1026" y="1975"/>
                    <a:pt x="1196" y="1975"/>
                  </a:cubicBezTo>
                  <a:cubicBezTo>
                    <a:pt x="1515" y="1975"/>
                    <a:pt x="1837" y="1919"/>
                    <a:pt x="2138" y="1815"/>
                  </a:cubicBezTo>
                  <a:cubicBezTo>
                    <a:pt x="2354" y="1729"/>
                    <a:pt x="2297" y="1422"/>
                    <a:pt x="2108" y="1422"/>
                  </a:cubicBezTo>
                  <a:cubicBezTo>
                    <a:pt x="2088" y="1422"/>
                    <a:pt x="2066" y="1426"/>
                    <a:pt x="2043" y="1433"/>
                  </a:cubicBezTo>
                  <a:cubicBezTo>
                    <a:pt x="1757" y="1545"/>
                    <a:pt x="1439" y="1592"/>
                    <a:pt x="1137" y="1592"/>
                  </a:cubicBezTo>
                  <a:cubicBezTo>
                    <a:pt x="1407" y="1211"/>
                    <a:pt x="1566" y="670"/>
                    <a:pt x="1343" y="257"/>
                  </a:cubicBezTo>
                  <a:cubicBezTo>
                    <a:pt x="1248" y="72"/>
                    <a:pt x="1108" y="0"/>
                    <a:pt x="95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41"/>
          <p:cNvSpPr txBox="1"/>
          <p:nvPr/>
        </p:nvSpPr>
        <p:spPr>
          <a:xfrm>
            <a:off x="5004125" y="2260825"/>
            <a:ext cx="21951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4"/>
                </a:solidFill>
                <a:latin typeface="Short Stack"/>
                <a:ea typeface="Short Stack"/>
                <a:cs typeface="Short Stack"/>
                <a:sym typeface="Short Stack"/>
              </a:rPr>
              <a:t>  </a:t>
            </a:r>
            <a:endParaRPr i="1" sz="15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31" name="Google Shape;331;p41"/>
          <p:cNvSpPr txBox="1"/>
          <p:nvPr>
            <p:ph idx="1" type="subTitle"/>
          </p:nvPr>
        </p:nvSpPr>
        <p:spPr>
          <a:xfrm>
            <a:off x="5004125" y="2728163"/>
            <a:ext cx="29943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hort Stack"/>
                <a:ea typeface="Short Stack"/>
                <a:cs typeface="Short Stack"/>
                <a:sym typeface="Short Stack"/>
              </a:rPr>
              <a:t> </a:t>
            </a:r>
            <a:endParaRPr sz="130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7941100" y="535000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33" name="Google Shape;333;p41">
            <a:hlinkClick action="ppaction://hlinkshowjump?jump=nextslide"/>
          </p:cNvPr>
          <p:cNvSpPr/>
          <p:nvPr/>
        </p:nvSpPr>
        <p:spPr>
          <a:xfrm>
            <a:off x="8097582" y="627653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"/>
          <p:cNvSpPr/>
          <p:nvPr/>
        </p:nvSpPr>
        <p:spPr>
          <a:xfrm flipH="1">
            <a:off x="642775" y="525675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35" name="Google Shape;335;p41">
            <a:hlinkClick action="ppaction://hlinkshowjump?jump=previousslide"/>
          </p:cNvPr>
          <p:cNvSpPr/>
          <p:nvPr/>
        </p:nvSpPr>
        <p:spPr>
          <a:xfrm flipH="1">
            <a:off x="798592" y="618328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1086563" y="1483250"/>
            <a:ext cx="68097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P.1. O sistema apresenta os seguintes campos: Tela de exibição, e os botões de 0 a 9, além das operações (+,-,x,</a:t>
            </a: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</a:rPr>
              <a:t>÷</a:t>
            </a:r>
            <a:r>
              <a:rPr lang="en" sz="16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, =, ²</a:t>
            </a: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</a:rPr>
              <a:t>√x</a:t>
            </a:r>
            <a:r>
              <a:rPr lang="en" sz="1500">
                <a:solidFill>
                  <a:srgbClr val="E2EEFF"/>
                </a:solidFill>
                <a:highlight>
                  <a:schemeClr val="dk1"/>
                </a:highlight>
              </a:rPr>
              <a:t>,</a:t>
            </a: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</a:rPr>
              <a:t> x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², 1/x, %, CE, C,    , “,”).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P.2. O sistema apresenta as seguintes opções: números de 0 a 9, operações de adição, subtração, multiplicação, divisão, raiz quadrada, potenciação, fração, igual, porcentagem, limpar 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(C)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, limpar entrada (CE)  apagar (   ) e “,” para trabalhar com decimais.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P.3. O usuário informa os primeiro número utilizando os botões numéricos.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P.4. O usuário seleciona a operação desejada (adição, subtração, multiplicação, divisão, etc).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3382950" y="918300"/>
            <a:ext cx="2378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Fluxo principal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8" name="Google Shape;3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88" y="2127475"/>
            <a:ext cx="1428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688" y="3221125"/>
            <a:ext cx="142875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type="title"/>
          </p:nvPr>
        </p:nvSpPr>
        <p:spPr>
          <a:xfrm>
            <a:off x="5004125" y="1668013"/>
            <a:ext cx="27510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5" name="Google Shape;345;p42"/>
          <p:cNvSpPr/>
          <p:nvPr/>
        </p:nvSpPr>
        <p:spPr>
          <a:xfrm>
            <a:off x="4921475" y="3440400"/>
            <a:ext cx="3352200" cy="559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46" name="Google Shape;346;p42"/>
          <p:cNvGrpSpPr/>
          <p:nvPr/>
        </p:nvGrpSpPr>
        <p:grpSpPr>
          <a:xfrm rot="-940230">
            <a:off x="856903" y="4326524"/>
            <a:ext cx="205047" cy="350440"/>
            <a:chOff x="4598638" y="980500"/>
            <a:chExt cx="254875" cy="435650"/>
          </a:xfrm>
        </p:grpSpPr>
        <p:sp>
          <p:nvSpPr>
            <p:cNvPr id="347" name="Google Shape;347;p42"/>
            <p:cNvSpPr/>
            <p:nvPr/>
          </p:nvSpPr>
          <p:spPr>
            <a:xfrm>
              <a:off x="4598638" y="1090600"/>
              <a:ext cx="115300" cy="82300"/>
            </a:xfrm>
            <a:custGeom>
              <a:rect b="b" l="l" r="r" t="t"/>
              <a:pathLst>
                <a:path extrusionOk="0" fill="none" h="3292" w="4612">
                  <a:moveTo>
                    <a:pt x="1590" y="3291"/>
                  </a:moveTo>
                  <a:lnTo>
                    <a:pt x="0" y="0"/>
                  </a:lnTo>
                  <a:lnTo>
                    <a:pt x="4420" y="0"/>
                  </a:lnTo>
                  <a:lnTo>
                    <a:pt x="4611" y="46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4598638" y="1172875"/>
              <a:ext cx="115300" cy="82700"/>
            </a:xfrm>
            <a:custGeom>
              <a:rect b="b" l="l" r="r" t="t"/>
              <a:pathLst>
                <a:path extrusionOk="0" fill="none" h="3308" w="4612">
                  <a:moveTo>
                    <a:pt x="1590" y="0"/>
                  </a:moveTo>
                  <a:lnTo>
                    <a:pt x="0" y="3307"/>
                  </a:lnTo>
                  <a:lnTo>
                    <a:pt x="4420" y="3307"/>
                  </a:lnTo>
                  <a:lnTo>
                    <a:pt x="4611" y="283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4739037" y="980500"/>
              <a:ext cx="114475" cy="435650"/>
            </a:xfrm>
            <a:custGeom>
              <a:rect b="b" l="l" r="r" t="t"/>
              <a:pathLst>
                <a:path extrusionOk="0" fill="none" h="17426" w="4579">
                  <a:moveTo>
                    <a:pt x="4579" y="1527"/>
                  </a:moveTo>
                  <a:cubicBezTo>
                    <a:pt x="4579" y="1527"/>
                    <a:pt x="3498" y="0"/>
                    <a:pt x="2814" y="1527"/>
                  </a:cubicBezTo>
                  <a:cubicBezTo>
                    <a:pt x="2146" y="3069"/>
                    <a:pt x="859" y="16265"/>
                    <a:pt x="0" y="17426"/>
                  </a:cubicBez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4758112" y="1131525"/>
              <a:ext cx="62825" cy="25"/>
            </a:xfrm>
            <a:custGeom>
              <a:rect b="b" l="l" r="r" t="t"/>
              <a:pathLst>
                <a:path extrusionOk="0" fill="none" h="1" w="2513">
                  <a:moveTo>
                    <a:pt x="0" y="1"/>
                  </a:moveTo>
                  <a:lnTo>
                    <a:pt x="2512" y="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42"/>
          <p:cNvGrpSpPr/>
          <p:nvPr/>
        </p:nvGrpSpPr>
        <p:grpSpPr>
          <a:xfrm>
            <a:off x="4287360" y="525666"/>
            <a:ext cx="570187" cy="173398"/>
            <a:chOff x="4307263" y="535000"/>
            <a:chExt cx="335325" cy="101975"/>
          </a:xfrm>
        </p:grpSpPr>
        <p:sp>
          <p:nvSpPr>
            <p:cNvPr id="352" name="Google Shape;352;p42"/>
            <p:cNvSpPr/>
            <p:nvPr/>
          </p:nvSpPr>
          <p:spPr>
            <a:xfrm>
              <a:off x="4307263" y="550425"/>
              <a:ext cx="93725" cy="86550"/>
            </a:xfrm>
            <a:custGeom>
              <a:rect b="b" l="l" r="r" t="t"/>
              <a:pathLst>
                <a:path extrusionOk="0" h="3462" w="3749">
                  <a:moveTo>
                    <a:pt x="930" y="472"/>
                  </a:moveTo>
                  <a:cubicBezTo>
                    <a:pt x="1544" y="472"/>
                    <a:pt x="2090" y="1607"/>
                    <a:pt x="1698" y="2223"/>
                  </a:cubicBezTo>
                  <a:cubicBezTo>
                    <a:pt x="1539" y="2032"/>
                    <a:pt x="1364" y="1858"/>
                    <a:pt x="1189" y="1715"/>
                  </a:cubicBezTo>
                  <a:cubicBezTo>
                    <a:pt x="1165" y="1694"/>
                    <a:pt x="1138" y="1685"/>
                    <a:pt x="1113" y="1685"/>
                  </a:cubicBezTo>
                  <a:cubicBezTo>
                    <a:pt x="1021" y="1685"/>
                    <a:pt x="943" y="1799"/>
                    <a:pt x="1030" y="1873"/>
                  </a:cubicBezTo>
                  <a:cubicBezTo>
                    <a:pt x="1205" y="2032"/>
                    <a:pt x="1364" y="2207"/>
                    <a:pt x="1507" y="2414"/>
                  </a:cubicBezTo>
                  <a:cubicBezTo>
                    <a:pt x="1475" y="2430"/>
                    <a:pt x="1459" y="2446"/>
                    <a:pt x="1427" y="2462"/>
                  </a:cubicBezTo>
                  <a:cubicBezTo>
                    <a:pt x="1312" y="2524"/>
                    <a:pt x="1204" y="2552"/>
                    <a:pt x="1105" y="2552"/>
                  </a:cubicBezTo>
                  <a:cubicBezTo>
                    <a:pt x="697" y="2552"/>
                    <a:pt x="435" y="2089"/>
                    <a:pt x="410" y="1667"/>
                  </a:cubicBezTo>
                  <a:cubicBezTo>
                    <a:pt x="410" y="1460"/>
                    <a:pt x="426" y="1253"/>
                    <a:pt x="489" y="1063"/>
                  </a:cubicBezTo>
                  <a:cubicBezTo>
                    <a:pt x="521" y="888"/>
                    <a:pt x="585" y="697"/>
                    <a:pt x="680" y="538"/>
                  </a:cubicBezTo>
                  <a:cubicBezTo>
                    <a:pt x="763" y="493"/>
                    <a:pt x="847" y="472"/>
                    <a:pt x="930" y="472"/>
                  </a:cubicBezTo>
                  <a:close/>
                  <a:moveTo>
                    <a:pt x="932" y="1"/>
                  </a:moveTo>
                  <a:cubicBezTo>
                    <a:pt x="799" y="1"/>
                    <a:pt x="677" y="86"/>
                    <a:pt x="569" y="220"/>
                  </a:cubicBezTo>
                  <a:cubicBezTo>
                    <a:pt x="521" y="236"/>
                    <a:pt x="489" y="268"/>
                    <a:pt x="442" y="299"/>
                  </a:cubicBezTo>
                  <a:cubicBezTo>
                    <a:pt x="394" y="331"/>
                    <a:pt x="378" y="395"/>
                    <a:pt x="410" y="458"/>
                  </a:cubicBezTo>
                  <a:cubicBezTo>
                    <a:pt x="251" y="745"/>
                    <a:pt x="155" y="1047"/>
                    <a:pt x="92" y="1365"/>
                  </a:cubicBezTo>
                  <a:cubicBezTo>
                    <a:pt x="1" y="2031"/>
                    <a:pt x="357" y="2914"/>
                    <a:pt x="1119" y="2914"/>
                  </a:cubicBezTo>
                  <a:cubicBezTo>
                    <a:pt x="1157" y="2914"/>
                    <a:pt x="1196" y="2911"/>
                    <a:pt x="1237" y="2907"/>
                  </a:cubicBezTo>
                  <a:cubicBezTo>
                    <a:pt x="1411" y="2891"/>
                    <a:pt x="1570" y="2827"/>
                    <a:pt x="1714" y="2732"/>
                  </a:cubicBezTo>
                  <a:cubicBezTo>
                    <a:pt x="1825" y="2939"/>
                    <a:pt x="1936" y="3161"/>
                    <a:pt x="2031" y="3384"/>
                  </a:cubicBezTo>
                  <a:cubicBezTo>
                    <a:pt x="2059" y="3438"/>
                    <a:pt x="2106" y="3461"/>
                    <a:pt x="2156" y="3461"/>
                  </a:cubicBezTo>
                  <a:cubicBezTo>
                    <a:pt x="2250" y="3461"/>
                    <a:pt x="2349" y="3377"/>
                    <a:pt x="2318" y="3273"/>
                  </a:cubicBezTo>
                  <a:cubicBezTo>
                    <a:pt x="2222" y="3002"/>
                    <a:pt x="2095" y="2748"/>
                    <a:pt x="1936" y="2525"/>
                  </a:cubicBezTo>
                  <a:cubicBezTo>
                    <a:pt x="2111" y="2287"/>
                    <a:pt x="2206" y="2017"/>
                    <a:pt x="2206" y="1730"/>
                  </a:cubicBezTo>
                  <a:cubicBezTo>
                    <a:pt x="2222" y="1730"/>
                    <a:pt x="2238" y="1746"/>
                    <a:pt x="2254" y="1746"/>
                  </a:cubicBezTo>
                  <a:cubicBezTo>
                    <a:pt x="2699" y="1746"/>
                    <a:pt x="3129" y="1762"/>
                    <a:pt x="3558" y="1762"/>
                  </a:cubicBezTo>
                  <a:cubicBezTo>
                    <a:pt x="3749" y="1746"/>
                    <a:pt x="3749" y="1460"/>
                    <a:pt x="3558" y="1460"/>
                  </a:cubicBezTo>
                  <a:cubicBezTo>
                    <a:pt x="3129" y="1460"/>
                    <a:pt x="2683" y="1476"/>
                    <a:pt x="2254" y="1476"/>
                  </a:cubicBezTo>
                  <a:cubicBezTo>
                    <a:pt x="2238" y="1476"/>
                    <a:pt x="2206" y="1492"/>
                    <a:pt x="2190" y="1508"/>
                  </a:cubicBezTo>
                  <a:cubicBezTo>
                    <a:pt x="2175" y="1381"/>
                    <a:pt x="2143" y="1253"/>
                    <a:pt x="2095" y="1142"/>
                  </a:cubicBezTo>
                  <a:cubicBezTo>
                    <a:pt x="1936" y="761"/>
                    <a:pt x="1666" y="443"/>
                    <a:pt x="1316" y="236"/>
                  </a:cubicBezTo>
                  <a:cubicBezTo>
                    <a:pt x="1180" y="70"/>
                    <a:pt x="1052" y="1"/>
                    <a:pt x="93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4361163" y="555825"/>
              <a:ext cx="39825" cy="10200"/>
            </a:xfrm>
            <a:custGeom>
              <a:rect b="b" l="l" r="r" t="t"/>
              <a:pathLst>
                <a:path extrusionOk="0" h="408" w="1593">
                  <a:moveTo>
                    <a:pt x="1376" y="1"/>
                  </a:moveTo>
                  <a:cubicBezTo>
                    <a:pt x="1363" y="1"/>
                    <a:pt x="1350" y="2"/>
                    <a:pt x="1336" y="6"/>
                  </a:cubicBezTo>
                  <a:cubicBezTo>
                    <a:pt x="955" y="101"/>
                    <a:pt x="557" y="165"/>
                    <a:pt x="144" y="181"/>
                  </a:cubicBezTo>
                  <a:cubicBezTo>
                    <a:pt x="1" y="181"/>
                    <a:pt x="1" y="403"/>
                    <a:pt x="144" y="403"/>
                  </a:cubicBezTo>
                  <a:cubicBezTo>
                    <a:pt x="213" y="406"/>
                    <a:pt x="283" y="407"/>
                    <a:pt x="353" y="407"/>
                  </a:cubicBezTo>
                  <a:cubicBezTo>
                    <a:pt x="712" y="407"/>
                    <a:pt x="1069" y="372"/>
                    <a:pt x="1416" y="292"/>
                  </a:cubicBezTo>
                  <a:cubicBezTo>
                    <a:pt x="1592" y="262"/>
                    <a:pt x="1537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4422788" y="535000"/>
              <a:ext cx="80700" cy="85675"/>
            </a:xfrm>
            <a:custGeom>
              <a:rect b="b" l="l" r="r" t="t"/>
              <a:pathLst>
                <a:path extrusionOk="0" h="3427" w="3228">
                  <a:moveTo>
                    <a:pt x="685" y="1"/>
                  </a:moveTo>
                  <a:cubicBezTo>
                    <a:pt x="644" y="1"/>
                    <a:pt x="601" y="18"/>
                    <a:pt x="573" y="58"/>
                  </a:cubicBezTo>
                  <a:cubicBezTo>
                    <a:pt x="0" y="1123"/>
                    <a:pt x="302" y="2808"/>
                    <a:pt x="1511" y="3333"/>
                  </a:cubicBezTo>
                  <a:cubicBezTo>
                    <a:pt x="1646" y="3396"/>
                    <a:pt x="1788" y="3426"/>
                    <a:pt x="1929" y="3426"/>
                  </a:cubicBezTo>
                  <a:cubicBezTo>
                    <a:pt x="2286" y="3426"/>
                    <a:pt x="2632" y="3234"/>
                    <a:pt x="2814" y="2904"/>
                  </a:cubicBezTo>
                  <a:cubicBezTo>
                    <a:pt x="3228" y="2236"/>
                    <a:pt x="3005" y="1298"/>
                    <a:pt x="2862" y="551"/>
                  </a:cubicBezTo>
                  <a:cubicBezTo>
                    <a:pt x="2844" y="458"/>
                    <a:pt x="2779" y="418"/>
                    <a:pt x="2710" y="418"/>
                  </a:cubicBezTo>
                  <a:cubicBezTo>
                    <a:pt x="2600" y="418"/>
                    <a:pt x="2477" y="516"/>
                    <a:pt x="2496" y="662"/>
                  </a:cubicBezTo>
                  <a:cubicBezTo>
                    <a:pt x="2608" y="1139"/>
                    <a:pt x="2671" y="1648"/>
                    <a:pt x="2655" y="2141"/>
                  </a:cubicBezTo>
                  <a:cubicBezTo>
                    <a:pt x="2612" y="2571"/>
                    <a:pt x="2401" y="3065"/>
                    <a:pt x="1906" y="3065"/>
                  </a:cubicBezTo>
                  <a:cubicBezTo>
                    <a:pt x="1852" y="3065"/>
                    <a:pt x="1794" y="3059"/>
                    <a:pt x="1733" y="3047"/>
                  </a:cubicBezTo>
                  <a:cubicBezTo>
                    <a:pt x="1463" y="2983"/>
                    <a:pt x="1145" y="2665"/>
                    <a:pt x="1002" y="2443"/>
                  </a:cubicBezTo>
                  <a:cubicBezTo>
                    <a:pt x="525" y="1775"/>
                    <a:pt x="445" y="901"/>
                    <a:pt x="795" y="137"/>
                  </a:cubicBezTo>
                  <a:cubicBezTo>
                    <a:pt x="826" y="56"/>
                    <a:pt x="758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4525288" y="566025"/>
              <a:ext cx="38575" cy="38450"/>
            </a:xfrm>
            <a:custGeom>
              <a:rect b="b" l="l" r="r" t="t"/>
              <a:pathLst>
                <a:path extrusionOk="0" h="1538" w="1543">
                  <a:moveTo>
                    <a:pt x="1096" y="0"/>
                  </a:moveTo>
                  <a:cubicBezTo>
                    <a:pt x="1036" y="0"/>
                    <a:pt x="976" y="33"/>
                    <a:pt x="954" y="105"/>
                  </a:cubicBezTo>
                  <a:cubicBezTo>
                    <a:pt x="907" y="280"/>
                    <a:pt x="875" y="455"/>
                    <a:pt x="843" y="629"/>
                  </a:cubicBezTo>
                  <a:cubicBezTo>
                    <a:pt x="621" y="629"/>
                    <a:pt x="398" y="645"/>
                    <a:pt x="175" y="661"/>
                  </a:cubicBezTo>
                  <a:cubicBezTo>
                    <a:pt x="0" y="661"/>
                    <a:pt x="0" y="932"/>
                    <a:pt x="175" y="932"/>
                  </a:cubicBezTo>
                  <a:lnTo>
                    <a:pt x="764" y="932"/>
                  </a:lnTo>
                  <a:cubicBezTo>
                    <a:pt x="732" y="1091"/>
                    <a:pt x="684" y="1249"/>
                    <a:pt x="636" y="1393"/>
                  </a:cubicBezTo>
                  <a:cubicBezTo>
                    <a:pt x="604" y="1469"/>
                    <a:pt x="683" y="1538"/>
                    <a:pt x="751" y="1538"/>
                  </a:cubicBezTo>
                  <a:cubicBezTo>
                    <a:pt x="783" y="1538"/>
                    <a:pt x="812" y="1523"/>
                    <a:pt x="827" y="1488"/>
                  </a:cubicBezTo>
                  <a:cubicBezTo>
                    <a:pt x="907" y="1313"/>
                    <a:pt x="986" y="1122"/>
                    <a:pt x="1050" y="932"/>
                  </a:cubicBezTo>
                  <a:cubicBezTo>
                    <a:pt x="1145" y="932"/>
                    <a:pt x="1257" y="932"/>
                    <a:pt x="1336" y="916"/>
                  </a:cubicBezTo>
                  <a:cubicBezTo>
                    <a:pt x="1543" y="916"/>
                    <a:pt x="1543" y="614"/>
                    <a:pt x="1336" y="614"/>
                  </a:cubicBezTo>
                  <a:lnTo>
                    <a:pt x="1161" y="614"/>
                  </a:lnTo>
                  <a:cubicBezTo>
                    <a:pt x="1193" y="455"/>
                    <a:pt x="1225" y="296"/>
                    <a:pt x="1241" y="137"/>
                  </a:cubicBezTo>
                  <a:cubicBezTo>
                    <a:pt x="1241" y="49"/>
                    <a:pt x="1169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4585663" y="545500"/>
              <a:ext cx="56925" cy="83050"/>
            </a:xfrm>
            <a:custGeom>
              <a:rect b="b" l="l" r="r" t="t"/>
              <a:pathLst>
                <a:path extrusionOk="0" h="3322" w="2277">
                  <a:moveTo>
                    <a:pt x="973" y="465"/>
                  </a:moveTo>
                  <a:cubicBezTo>
                    <a:pt x="1227" y="735"/>
                    <a:pt x="1371" y="1466"/>
                    <a:pt x="1466" y="1753"/>
                  </a:cubicBezTo>
                  <a:cubicBezTo>
                    <a:pt x="1498" y="1848"/>
                    <a:pt x="1530" y="1959"/>
                    <a:pt x="1561" y="2039"/>
                  </a:cubicBezTo>
                  <a:cubicBezTo>
                    <a:pt x="1229" y="2039"/>
                    <a:pt x="897" y="2039"/>
                    <a:pt x="580" y="2054"/>
                  </a:cubicBezTo>
                  <a:lnTo>
                    <a:pt x="580" y="2054"/>
                  </a:lnTo>
                  <a:cubicBezTo>
                    <a:pt x="721" y="1519"/>
                    <a:pt x="831" y="984"/>
                    <a:pt x="973" y="465"/>
                  </a:cubicBezTo>
                  <a:close/>
                  <a:moveTo>
                    <a:pt x="873" y="1"/>
                  </a:moveTo>
                  <a:cubicBezTo>
                    <a:pt x="791" y="1"/>
                    <a:pt x="715" y="48"/>
                    <a:pt x="687" y="131"/>
                  </a:cubicBezTo>
                  <a:cubicBezTo>
                    <a:pt x="448" y="1148"/>
                    <a:pt x="178" y="2166"/>
                    <a:pt x="19" y="3199"/>
                  </a:cubicBezTo>
                  <a:cubicBezTo>
                    <a:pt x="0" y="3274"/>
                    <a:pt x="59" y="3322"/>
                    <a:pt x="120" y="3322"/>
                  </a:cubicBezTo>
                  <a:cubicBezTo>
                    <a:pt x="163" y="3322"/>
                    <a:pt x="206" y="3299"/>
                    <a:pt x="226" y="3247"/>
                  </a:cubicBezTo>
                  <a:cubicBezTo>
                    <a:pt x="321" y="2945"/>
                    <a:pt x="417" y="2627"/>
                    <a:pt x="496" y="2309"/>
                  </a:cubicBezTo>
                  <a:cubicBezTo>
                    <a:pt x="787" y="2332"/>
                    <a:pt x="1070" y="2347"/>
                    <a:pt x="1356" y="2347"/>
                  </a:cubicBezTo>
                  <a:cubicBezTo>
                    <a:pt x="1461" y="2347"/>
                    <a:pt x="1566" y="2345"/>
                    <a:pt x="1673" y="2341"/>
                  </a:cubicBezTo>
                  <a:lnTo>
                    <a:pt x="1689" y="2388"/>
                  </a:lnTo>
                  <a:cubicBezTo>
                    <a:pt x="1736" y="2532"/>
                    <a:pt x="1784" y="2659"/>
                    <a:pt x="1832" y="2802"/>
                  </a:cubicBezTo>
                  <a:cubicBezTo>
                    <a:pt x="1832" y="2818"/>
                    <a:pt x="1848" y="2834"/>
                    <a:pt x="1848" y="2850"/>
                  </a:cubicBezTo>
                  <a:cubicBezTo>
                    <a:pt x="1816" y="2913"/>
                    <a:pt x="1832" y="2977"/>
                    <a:pt x="1879" y="3024"/>
                  </a:cubicBezTo>
                  <a:cubicBezTo>
                    <a:pt x="1926" y="3071"/>
                    <a:pt x="1990" y="3101"/>
                    <a:pt x="2051" y="3101"/>
                  </a:cubicBezTo>
                  <a:cubicBezTo>
                    <a:pt x="2074" y="3101"/>
                    <a:pt x="2097" y="3097"/>
                    <a:pt x="2118" y="3088"/>
                  </a:cubicBezTo>
                  <a:cubicBezTo>
                    <a:pt x="2213" y="3056"/>
                    <a:pt x="2277" y="2961"/>
                    <a:pt x="2245" y="2865"/>
                  </a:cubicBezTo>
                  <a:cubicBezTo>
                    <a:pt x="2150" y="2214"/>
                    <a:pt x="1784" y="1530"/>
                    <a:pt x="1577" y="910"/>
                  </a:cubicBezTo>
                  <a:cubicBezTo>
                    <a:pt x="1434" y="544"/>
                    <a:pt x="1339" y="99"/>
                    <a:pt x="910" y="4"/>
                  </a:cubicBezTo>
                  <a:cubicBezTo>
                    <a:pt x="897" y="2"/>
                    <a:pt x="885" y="1"/>
                    <a:pt x="87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42"/>
          <p:cNvGrpSpPr/>
          <p:nvPr/>
        </p:nvGrpSpPr>
        <p:grpSpPr>
          <a:xfrm rot="705705">
            <a:off x="7506701" y="965307"/>
            <a:ext cx="479087" cy="173405"/>
            <a:chOff x="1720675" y="577300"/>
            <a:chExt cx="418775" cy="151575"/>
          </a:xfrm>
        </p:grpSpPr>
        <p:sp>
          <p:nvSpPr>
            <p:cNvPr id="358" name="Google Shape;358;p42"/>
            <p:cNvSpPr/>
            <p:nvPr/>
          </p:nvSpPr>
          <p:spPr>
            <a:xfrm>
              <a:off x="1720675" y="577300"/>
              <a:ext cx="93700" cy="151575"/>
            </a:xfrm>
            <a:custGeom>
              <a:rect b="b" l="l" r="r" t="t"/>
              <a:pathLst>
                <a:path extrusionOk="0" h="6063" w="3748">
                  <a:moveTo>
                    <a:pt x="493" y="1"/>
                  </a:moveTo>
                  <a:cubicBezTo>
                    <a:pt x="382" y="1"/>
                    <a:pt x="271" y="17"/>
                    <a:pt x="191" y="80"/>
                  </a:cubicBezTo>
                  <a:cubicBezTo>
                    <a:pt x="0" y="287"/>
                    <a:pt x="112" y="859"/>
                    <a:pt x="112" y="1066"/>
                  </a:cubicBezTo>
                  <a:lnTo>
                    <a:pt x="112" y="3149"/>
                  </a:lnTo>
                  <a:lnTo>
                    <a:pt x="112" y="5216"/>
                  </a:lnTo>
                  <a:cubicBezTo>
                    <a:pt x="112" y="5422"/>
                    <a:pt x="64" y="5740"/>
                    <a:pt x="223" y="5899"/>
                  </a:cubicBezTo>
                  <a:cubicBezTo>
                    <a:pt x="344" y="6012"/>
                    <a:pt x="580" y="6035"/>
                    <a:pt x="805" y="6035"/>
                  </a:cubicBezTo>
                  <a:cubicBezTo>
                    <a:pt x="957" y="6035"/>
                    <a:pt x="1104" y="6025"/>
                    <a:pt x="1208" y="6025"/>
                  </a:cubicBezTo>
                  <a:cubicBezTo>
                    <a:pt x="1232" y="6025"/>
                    <a:pt x="1253" y="6025"/>
                    <a:pt x="1272" y="6027"/>
                  </a:cubicBezTo>
                  <a:cubicBezTo>
                    <a:pt x="1890" y="6039"/>
                    <a:pt x="2507" y="6063"/>
                    <a:pt x="3116" y="6063"/>
                  </a:cubicBezTo>
                  <a:cubicBezTo>
                    <a:pt x="3260" y="6063"/>
                    <a:pt x="3403" y="6061"/>
                    <a:pt x="3546" y="6058"/>
                  </a:cubicBezTo>
                  <a:cubicBezTo>
                    <a:pt x="3551" y="6059"/>
                    <a:pt x="3555" y="6059"/>
                    <a:pt x="3560" y="6059"/>
                  </a:cubicBezTo>
                  <a:cubicBezTo>
                    <a:pt x="3737" y="6059"/>
                    <a:pt x="3748" y="5772"/>
                    <a:pt x="3562" y="5772"/>
                  </a:cubicBezTo>
                  <a:cubicBezTo>
                    <a:pt x="3053" y="5725"/>
                    <a:pt x="2544" y="5709"/>
                    <a:pt x="2051" y="5677"/>
                  </a:cubicBezTo>
                  <a:cubicBezTo>
                    <a:pt x="2025" y="5676"/>
                    <a:pt x="1998" y="5675"/>
                    <a:pt x="1969" y="5675"/>
                  </a:cubicBezTo>
                  <a:cubicBezTo>
                    <a:pt x="1791" y="5675"/>
                    <a:pt x="1563" y="5696"/>
                    <a:pt x="1353" y="5696"/>
                  </a:cubicBezTo>
                  <a:cubicBezTo>
                    <a:pt x="1180" y="5696"/>
                    <a:pt x="1019" y="5682"/>
                    <a:pt x="907" y="5629"/>
                  </a:cubicBezTo>
                  <a:cubicBezTo>
                    <a:pt x="191" y="5263"/>
                    <a:pt x="509" y="3785"/>
                    <a:pt x="509" y="3133"/>
                  </a:cubicBezTo>
                  <a:lnTo>
                    <a:pt x="509" y="2942"/>
                  </a:lnTo>
                  <a:cubicBezTo>
                    <a:pt x="541" y="2942"/>
                    <a:pt x="557" y="2958"/>
                    <a:pt x="589" y="2958"/>
                  </a:cubicBezTo>
                  <a:cubicBezTo>
                    <a:pt x="998" y="2995"/>
                    <a:pt x="1414" y="3011"/>
                    <a:pt x="1831" y="3011"/>
                  </a:cubicBezTo>
                  <a:cubicBezTo>
                    <a:pt x="2126" y="3011"/>
                    <a:pt x="2423" y="3003"/>
                    <a:pt x="2719" y="2990"/>
                  </a:cubicBezTo>
                  <a:cubicBezTo>
                    <a:pt x="2926" y="2974"/>
                    <a:pt x="2926" y="2656"/>
                    <a:pt x="2719" y="2624"/>
                  </a:cubicBezTo>
                  <a:cubicBezTo>
                    <a:pt x="2423" y="2611"/>
                    <a:pt x="2126" y="2603"/>
                    <a:pt x="1830" y="2603"/>
                  </a:cubicBezTo>
                  <a:cubicBezTo>
                    <a:pt x="1411" y="2603"/>
                    <a:pt x="992" y="2619"/>
                    <a:pt x="573" y="2656"/>
                  </a:cubicBezTo>
                  <a:cubicBezTo>
                    <a:pt x="557" y="2656"/>
                    <a:pt x="525" y="2656"/>
                    <a:pt x="509" y="2672"/>
                  </a:cubicBezTo>
                  <a:lnTo>
                    <a:pt x="509" y="1829"/>
                  </a:lnTo>
                  <a:cubicBezTo>
                    <a:pt x="509" y="1527"/>
                    <a:pt x="382" y="955"/>
                    <a:pt x="509" y="700"/>
                  </a:cubicBezTo>
                  <a:cubicBezTo>
                    <a:pt x="639" y="426"/>
                    <a:pt x="1064" y="348"/>
                    <a:pt x="1539" y="348"/>
                  </a:cubicBezTo>
                  <a:cubicBezTo>
                    <a:pt x="2109" y="348"/>
                    <a:pt x="2751" y="460"/>
                    <a:pt x="3037" y="478"/>
                  </a:cubicBezTo>
                  <a:cubicBezTo>
                    <a:pt x="3042" y="478"/>
                    <a:pt x="3048" y="478"/>
                    <a:pt x="3053" y="478"/>
                  </a:cubicBezTo>
                  <a:cubicBezTo>
                    <a:pt x="3291" y="478"/>
                    <a:pt x="3270" y="128"/>
                    <a:pt x="3037" y="112"/>
                  </a:cubicBezTo>
                  <a:cubicBezTo>
                    <a:pt x="2414" y="46"/>
                    <a:pt x="1792" y="13"/>
                    <a:pt x="1169" y="13"/>
                  </a:cubicBezTo>
                  <a:cubicBezTo>
                    <a:pt x="1044" y="13"/>
                    <a:pt x="920" y="14"/>
                    <a:pt x="795" y="17"/>
                  </a:cubicBezTo>
                  <a:cubicBezTo>
                    <a:pt x="716" y="17"/>
                    <a:pt x="604" y="1"/>
                    <a:pt x="49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1832350" y="655425"/>
              <a:ext cx="63550" cy="15100"/>
            </a:xfrm>
            <a:custGeom>
              <a:rect b="b" l="l" r="r" t="t"/>
              <a:pathLst>
                <a:path extrusionOk="0" h="604" w="2542">
                  <a:moveTo>
                    <a:pt x="2281" y="1"/>
                  </a:moveTo>
                  <a:cubicBezTo>
                    <a:pt x="2264" y="1"/>
                    <a:pt x="2246" y="3"/>
                    <a:pt x="2227" y="8"/>
                  </a:cubicBezTo>
                  <a:cubicBezTo>
                    <a:pt x="1559" y="183"/>
                    <a:pt x="875" y="278"/>
                    <a:pt x="192" y="310"/>
                  </a:cubicBezTo>
                  <a:cubicBezTo>
                    <a:pt x="1" y="310"/>
                    <a:pt x="1" y="596"/>
                    <a:pt x="192" y="596"/>
                  </a:cubicBezTo>
                  <a:cubicBezTo>
                    <a:pt x="295" y="601"/>
                    <a:pt x="398" y="603"/>
                    <a:pt x="501" y="603"/>
                  </a:cubicBezTo>
                  <a:cubicBezTo>
                    <a:pt x="1113" y="603"/>
                    <a:pt x="1724" y="523"/>
                    <a:pt x="2322" y="374"/>
                  </a:cubicBezTo>
                  <a:cubicBezTo>
                    <a:pt x="2542" y="315"/>
                    <a:pt x="2478" y="1"/>
                    <a:pt x="22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1821225" y="640500"/>
              <a:ext cx="68400" cy="9975"/>
            </a:xfrm>
            <a:custGeom>
              <a:rect b="b" l="l" r="r" t="t"/>
              <a:pathLst>
                <a:path extrusionOk="0" h="399" w="2736">
                  <a:moveTo>
                    <a:pt x="2527" y="0"/>
                  </a:moveTo>
                  <a:cubicBezTo>
                    <a:pt x="2523" y="0"/>
                    <a:pt x="2518" y="0"/>
                    <a:pt x="2513" y="1"/>
                  </a:cubicBezTo>
                  <a:cubicBezTo>
                    <a:pt x="1734" y="33"/>
                    <a:pt x="955" y="80"/>
                    <a:pt x="176" y="128"/>
                  </a:cubicBezTo>
                  <a:cubicBezTo>
                    <a:pt x="1" y="128"/>
                    <a:pt x="1" y="398"/>
                    <a:pt x="176" y="398"/>
                  </a:cubicBezTo>
                  <a:cubicBezTo>
                    <a:pt x="955" y="366"/>
                    <a:pt x="1734" y="366"/>
                    <a:pt x="2513" y="335"/>
                  </a:cubicBezTo>
                  <a:cubicBezTo>
                    <a:pt x="2730" y="335"/>
                    <a:pt x="2735" y="0"/>
                    <a:pt x="252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>
              <a:off x="1930100" y="627550"/>
              <a:ext cx="97050" cy="54525"/>
            </a:xfrm>
            <a:custGeom>
              <a:rect b="b" l="l" r="r" t="t"/>
              <a:pathLst>
                <a:path extrusionOk="0" h="2181" w="3882">
                  <a:moveTo>
                    <a:pt x="159" y="1"/>
                  </a:moveTo>
                  <a:cubicBezTo>
                    <a:pt x="79" y="1"/>
                    <a:pt x="1" y="50"/>
                    <a:pt x="18" y="137"/>
                  </a:cubicBezTo>
                  <a:cubicBezTo>
                    <a:pt x="97" y="773"/>
                    <a:pt x="256" y="1409"/>
                    <a:pt x="495" y="2013"/>
                  </a:cubicBezTo>
                  <a:cubicBezTo>
                    <a:pt x="529" y="2090"/>
                    <a:pt x="622" y="2139"/>
                    <a:pt x="706" y="2139"/>
                  </a:cubicBezTo>
                  <a:cubicBezTo>
                    <a:pt x="780" y="2139"/>
                    <a:pt x="846" y="2102"/>
                    <a:pt x="861" y="2013"/>
                  </a:cubicBezTo>
                  <a:cubicBezTo>
                    <a:pt x="892" y="1759"/>
                    <a:pt x="940" y="1520"/>
                    <a:pt x="988" y="1282"/>
                  </a:cubicBezTo>
                  <a:cubicBezTo>
                    <a:pt x="1034" y="1006"/>
                    <a:pt x="962" y="804"/>
                    <a:pt x="1270" y="804"/>
                  </a:cubicBezTo>
                  <a:cubicBezTo>
                    <a:pt x="1281" y="804"/>
                    <a:pt x="1293" y="804"/>
                    <a:pt x="1306" y="805"/>
                  </a:cubicBezTo>
                  <a:cubicBezTo>
                    <a:pt x="1751" y="837"/>
                    <a:pt x="1783" y="1489"/>
                    <a:pt x="1830" y="1854"/>
                  </a:cubicBezTo>
                  <a:cubicBezTo>
                    <a:pt x="1845" y="1951"/>
                    <a:pt x="1916" y="1992"/>
                    <a:pt x="1993" y="1992"/>
                  </a:cubicBezTo>
                  <a:cubicBezTo>
                    <a:pt x="2081" y="1992"/>
                    <a:pt x="2178" y="1939"/>
                    <a:pt x="2212" y="1854"/>
                  </a:cubicBezTo>
                  <a:cubicBezTo>
                    <a:pt x="2307" y="1584"/>
                    <a:pt x="2546" y="964"/>
                    <a:pt x="2816" y="869"/>
                  </a:cubicBezTo>
                  <a:cubicBezTo>
                    <a:pt x="2891" y="838"/>
                    <a:pt x="2954" y="823"/>
                    <a:pt x="3007" y="823"/>
                  </a:cubicBezTo>
                  <a:cubicBezTo>
                    <a:pt x="3415" y="823"/>
                    <a:pt x="3219" y="1656"/>
                    <a:pt x="3134" y="1966"/>
                  </a:cubicBezTo>
                  <a:cubicBezTo>
                    <a:pt x="3096" y="2099"/>
                    <a:pt x="3200" y="2181"/>
                    <a:pt x="3307" y="2181"/>
                  </a:cubicBezTo>
                  <a:cubicBezTo>
                    <a:pt x="3379" y="2181"/>
                    <a:pt x="3452" y="2144"/>
                    <a:pt x="3484" y="2061"/>
                  </a:cubicBezTo>
                  <a:cubicBezTo>
                    <a:pt x="3659" y="1616"/>
                    <a:pt x="3881" y="455"/>
                    <a:pt x="3182" y="296"/>
                  </a:cubicBezTo>
                  <a:cubicBezTo>
                    <a:pt x="3143" y="288"/>
                    <a:pt x="3104" y="284"/>
                    <a:pt x="3066" y="284"/>
                  </a:cubicBezTo>
                  <a:cubicBezTo>
                    <a:pt x="2657" y="284"/>
                    <a:pt x="2318" y="734"/>
                    <a:pt x="2085" y="1171"/>
                  </a:cubicBezTo>
                  <a:cubicBezTo>
                    <a:pt x="1974" y="725"/>
                    <a:pt x="1751" y="264"/>
                    <a:pt x="1306" y="185"/>
                  </a:cubicBezTo>
                  <a:cubicBezTo>
                    <a:pt x="1274" y="180"/>
                    <a:pt x="1244" y="177"/>
                    <a:pt x="1215" y="177"/>
                  </a:cubicBezTo>
                  <a:cubicBezTo>
                    <a:pt x="806" y="177"/>
                    <a:pt x="649" y="680"/>
                    <a:pt x="574" y="1155"/>
                  </a:cubicBezTo>
                  <a:cubicBezTo>
                    <a:pt x="463" y="821"/>
                    <a:pt x="368" y="455"/>
                    <a:pt x="304" y="105"/>
                  </a:cubicBezTo>
                  <a:cubicBezTo>
                    <a:pt x="290" y="34"/>
                    <a:pt x="224" y="1"/>
                    <a:pt x="15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>
              <a:off x="2033400" y="636925"/>
              <a:ext cx="50475" cy="47425"/>
            </a:xfrm>
            <a:custGeom>
              <a:rect b="b" l="l" r="r" t="t"/>
              <a:pathLst>
                <a:path extrusionOk="0" h="1897" w="2019">
                  <a:moveTo>
                    <a:pt x="1379" y="0"/>
                  </a:moveTo>
                  <a:cubicBezTo>
                    <a:pt x="1277" y="0"/>
                    <a:pt x="1173" y="19"/>
                    <a:pt x="1085" y="48"/>
                  </a:cubicBezTo>
                  <a:cubicBezTo>
                    <a:pt x="687" y="176"/>
                    <a:pt x="306" y="430"/>
                    <a:pt x="195" y="843"/>
                  </a:cubicBezTo>
                  <a:cubicBezTo>
                    <a:pt x="0" y="1518"/>
                    <a:pt x="628" y="1896"/>
                    <a:pt x="1232" y="1896"/>
                  </a:cubicBezTo>
                  <a:cubicBezTo>
                    <a:pt x="1468" y="1896"/>
                    <a:pt x="1701" y="1838"/>
                    <a:pt x="1880" y="1718"/>
                  </a:cubicBezTo>
                  <a:cubicBezTo>
                    <a:pt x="2018" y="1593"/>
                    <a:pt x="1916" y="1385"/>
                    <a:pt x="1762" y="1385"/>
                  </a:cubicBezTo>
                  <a:cubicBezTo>
                    <a:pt x="1738" y="1385"/>
                    <a:pt x="1714" y="1389"/>
                    <a:pt x="1689" y="1400"/>
                  </a:cubicBezTo>
                  <a:cubicBezTo>
                    <a:pt x="1549" y="1473"/>
                    <a:pt x="1338" y="1527"/>
                    <a:pt x="1136" y="1527"/>
                  </a:cubicBezTo>
                  <a:cubicBezTo>
                    <a:pt x="856" y="1527"/>
                    <a:pt x="591" y="1425"/>
                    <a:pt x="544" y="1130"/>
                  </a:cubicBezTo>
                  <a:cubicBezTo>
                    <a:pt x="513" y="875"/>
                    <a:pt x="640" y="637"/>
                    <a:pt x="862" y="525"/>
                  </a:cubicBezTo>
                  <a:cubicBezTo>
                    <a:pt x="934" y="490"/>
                    <a:pt x="1265" y="311"/>
                    <a:pt x="1433" y="311"/>
                  </a:cubicBezTo>
                  <a:cubicBezTo>
                    <a:pt x="1488" y="311"/>
                    <a:pt x="1526" y="331"/>
                    <a:pt x="1530" y="382"/>
                  </a:cubicBezTo>
                  <a:cubicBezTo>
                    <a:pt x="1530" y="478"/>
                    <a:pt x="1598" y="525"/>
                    <a:pt x="1665" y="525"/>
                  </a:cubicBezTo>
                  <a:cubicBezTo>
                    <a:pt x="1733" y="525"/>
                    <a:pt x="1800" y="478"/>
                    <a:pt x="1800" y="382"/>
                  </a:cubicBezTo>
                  <a:cubicBezTo>
                    <a:pt x="1822" y="96"/>
                    <a:pt x="1608" y="0"/>
                    <a:pt x="13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>
              <a:off x="2080600" y="594350"/>
              <a:ext cx="58850" cy="49400"/>
            </a:xfrm>
            <a:custGeom>
              <a:rect b="b" l="l" r="r" t="t"/>
              <a:pathLst>
                <a:path extrusionOk="0" h="1976" w="2354">
                  <a:moveTo>
                    <a:pt x="952" y="0"/>
                  </a:moveTo>
                  <a:cubicBezTo>
                    <a:pt x="614" y="0"/>
                    <a:pt x="208" y="340"/>
                    <a:pt x="56" y="591"/>
                  </a:cubicBezTo>
                  <a:cubicBezTo>
                    <a:pt x="0" y="702"/>
                    <a:pt x="91" y="789"/>
                    <a:pt x="184" y="789"/>
                  </a:cubicBezTo>
                  <a:cubicBezTo>
                    <a:pt x="224" y="789"/>
                    <a:pt x="265" y="772"/>
                    <a:pt x="294" y="734"/>
                  </a:cubicBezTo>
                  <a:cubicBezTo>
                    <a:pt x="389" y="591"/>
                    <a:pt x="612" y="352"/>
                    <a:pt x="819" y="352"/>
                  </a:cubicBezTo>
                  <a:cubicBezTo>
                    <a:pt x="1121" y="368"/>
                    <a:pt x="1089" y="607"/>
                    <a:pt x="1057" y="813"/>
                  </a:cubicBezTo>
                  <a:cubicBezTo>
                    <a:pt x="1025" y="1131"/>
                    <a:pt x="866" y="1418"/>
                    <a:pt x="612" y="1608"/>
                  </a:cubicBezTo>
                  <a:cubicBezTo>
                    <a:pt x="517" y="1720"/>
                    <a:pt x="564" y="1879"/>
                    <a:pt x="691" y="1926"/>
                  </a:cubicBezTo>
                  <a:cubicBezTo>
                    <a:pt x="857" y="1959"/>
                    <a:pt x="1026" y="1975"/>
                    <a:pt x="1196" y="1975"/>
                  </a:cubicBezTo>
                  <a:cubicBezTo>
                    <a:pt x="1515" y="1975"/>
                    <a:pt x="1837" y="1919"/>
                    <a:pt x="2138" y="1815"/>
                  </a:cubicBezTo>
                  <a:cubicBezTo>
                    <a:pt x="2354" y="1729"/>
                    <a:pt x="2297" y="1422"/>
                    <a:pt x="2108" y="1422"/>
                  </a:cubicBezTo>
                  <a:cubicBezTo>
                    <a:pt x="2088" y="1422"/>
                    <a:pt x="2066" y="1426"/>
                    <a:pt x="2043" y="1433"/>
                  </a:cubicBezTo>
                  <a:cubicBezTo>
                    <a:pt x="1757" y="1545"/>
                    <a:pt x="1439" y="1592"/>
                    <a:pt x="1137" y="1592"/>
                  </a:cubicBezTo>
                  <a:cubicBezTo>
                    <a:pt x="1407" y="1211"/>
                    <a:pt x="1566" y="670"/>
                    <a:pt x="1343" y="257"/>
                  </a:cubicBezTo>
                  <a:cubicBezTo>
                    <a:pt x="1248" y="72"/>
                    <a:pt x="1108" y="0"/>
                    <a:pt x="95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42"/>
          <p:cNvSpPr txBox="1"/>
          <p:nvPr/>
        </p:nvSpPr>
        <p:spPr>
          <a:xfrm>
            <a:off x="5004125" y="2260825"/>
            <a:ext cx="21951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4"/>
                </a:solidFill>
                <a:latin typeface="Short Stack"/>
                <a:ea typeface="Short Stack"/>
                <a:cs typeface="Short Stack"/>
                <a:sym typeface="Short Stack"/>
              </a:rPr>
              <a:t>  </a:t>
            </a:r>
            <a:endParaRPr i="1" sz="15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65" name="Google Shape;365;p42"/>
          <p:cNvSpPr txBox="1"/>
          <p:nvPr>
            <p:ph idx="1" type="subTitle"/>
          </p:nvPr>
        </p:nvSpPr>
        <p:spPr>
          <a:xfrm>
            <a:off x="5004125" y="2728163"/>
            <a:ext cx="29943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hort Stack"/>
                <a:ea typeface="Short Stack"/>
                <a:cs typeface="Short Stack"/>
                <a:sym typeface="Short Stack"/>
              </a:rPr>
              <a:t> </a:t>
            </a:r>
            <a:endParaRPr sz="130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66" name="Google Shape;366;p42"/>
          <p:cNvSpPr/>
          <p:nvPr/>
        </p:nvSpPr>
        <p:spPr>
          <a:xfrm>
            <a:off x="7941100" y="535000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67" name="Google Shape;367;p42">
            <a:hlinkClick action="ppaction://hlinkshowjump?jump=nextslide"/>
          </p:cNvPr>
          <p:cNvSpPr/>
          <p:nvPr/>
        </p:nvSpPr>
        <p:spPr>
          <a:xfrm>
            <a:off x="8097582" y="627653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2"/>
          <p:cNvSpPr/>
          <p:nvPr/>
        </p:nvSpPr>
        <p:spPr>
          <a:xfrm flipH="1">
            <a:off x="642775" y="525675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69" name="Google Shape;369;p42">
            <a:hlinkClick action="ppaction://hlinkshowjump?jump=previousslide"/>
          </p:cNvPr>
          <p:cNvSpPr/>
          <p:nvPr/>
        </p:nvSpPr>
        <p:spPr>
          <a:xfrm flipH="1">
            <a:off x="798592" y="618328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2"/>
          <p:cNvSpPr txBox="1"/>
          <p:nvPr/>
        </p:nvSpPr>
        <p:spPr>
          <a:xfrm>
            <a:off x="1131475" y="1498075"/>
            <a:ext cx="68097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P.5. O usuário informa o segundo número utilizando os botões numéricos.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P.6. O usuário seleciona a opção igual (=) para obter o resultado da operação.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P.7. O sistema valida o preenchimento dos campos obrigatórios (primeiro número, operação, segundo número).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P.8. O sistema realiza a operação solicitada e apresenta o resultado na tela de exibição.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P.9. O usuário pode optar por limpar a tela utilizando o botão limpar (C), reiniciando o processo.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42"/>
          <p:cNvSpPr txBox="1"/>
          <p:nvPr/>
        </p:nvSpPr>
        <p:spPr>
          <a:xfrm>
            <a:off x="3382950" y="918300"/>
            <a:ext cx="2378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Fluxo principal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>
            <p:ph type="title"/>
          </p:nvPr>
        </p:nvSpPr>
        <p:spPr>
          <a:xfrm>
            <a:off x="3196500" y="2124900"/>
            <a:ext cx="27510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Fluxos</a:t>
            </a:r>
            <a:endParaRPr sz="5000"/>
          </a:p>
        </p:txBody>
      </p:sp>
      <p:sp>
        <p:nvSpPr>
          <p:cNvPr id="377" name="Google Shape;377;p43"/>
          <p:cNvSpPr/>
          <p:nvPr/>
        </p:nvSpPr>
        <p:spPr>
          <a:xfrm>
            <a:off x="4921475" y="3440400"/>
            <a:ext cx="3352200" cy="559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43"/>
          <p:cNvSpPr txBox="1"/>
          <p:nvPr/>
        </p:nvSpPr>
        <p:spPr>
          <a:xfrm>
            <a:off x="3196500" y="2717700"/>
            <a:ext cx="2328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4"/>
                </a:solidFill>
                <a:latin typeface="Short Stack"/>
                <a:ea typeface="Short Stack"/>
                <a:cs typeface="Short Stack"/>
                <a:sym typeface="Short Stack"/>
              </a:rPr>
              <a:t>Fluxos Alternativos</a:t>
            </a:r>
            <a:endParaRPr i="1" sz="15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4"/>
                </a:solidFill>
                <a:latin typeface="Short Stack"/>
                <a:ea typeface="Short Stack"/>
                <a:cs typeface="Short Stack"/>
                <a:sym typeface="Short Stack"/>
              </a:rPr>
              <a:t>      e exceções</a:t>
            </a:r>
            <a:endParaRPr i="1" sz="15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79" name="Google Shape;379;p43"/>
          <p:cNvSpPr/>
          <p:nvPr/>
        </p:nvSpPr>
        <p:spPr>
          <a:xfrm>
            <a:off x="7941100" y="535000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80" name="Google Shape;380;p43">
            <a:hlinkClick action="ppaction://hlinkshowjump?jump=nextslide"/>
          </p:cNvPr>
          <p:cNvSpPr/>
          <p:nvPr/>
        </p:nvSpPr>
        <p:spPr>
          <a:xfrm>
            <a:off x="8097582" y="627653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3"/>
          <p:cNvSpPr/>
          <p:nvPr/>
        </p:nvSpPr>
        <p:spPr>
          <a:xfrm flipH="1">
            <a:off x="642775" y="525675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82" name="Google Shape;382;p43">
            <a:hlinkClick action="ppaction://hlinkshowjump?jump=previousslide"/>
          </p:cNvPr>
          <p:cNvSpPr/>
          <p:nvPr/>
        </p:nvSpPr>
        <p:spPr>
          <a:xfrm flipH="1">
            <a:off x="798592" y="618328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/>
          <p:nvPr>
            <p:ph type="title"/>
          </p:nvPr>
        </p:nvSpPr>
        <p:spPr>
          <a:xfrm>
            <a:off x="5004125" y="1668013"/>
            <a:ext cx="27510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8" name="Google Shape;388;p44"/>
          <p:cNvSpPr/>
          <p:nvPr/>
        </p:nvSpPr>
        <p:spPr>
          <a:xfrm>
            <a:off x="4921475" y="3440400"/>
            <a:ext cx="3352200" cy="559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89" name="Google Shape;389;p44"/>
          <p:cNvGrpSpPr/>
          <p:nvPr/>
        </p:nvGrpSpPr>
        <p:grpSpPr>
          <a:xfrm rot="-940230">
            <a:off x="856903" y="4326524"/>
            <a:ext cx="205047" cy="350440"/>
            <a:chOff x="4598638" y="980500"/>
            <a:chExt cx="254875" cy="435650"/>
          </a:xfrm>
        </p:grpSpPr>
        <p:sp>
          <p:nvSpPr>
            <p:cNvPr id="390" name="Google Shape;390;p44"/>
            <p:cNvSpPr/>
            <p:nvPr/>
          </p:nvSpPr>
          <p:spPr>
            <a:xfrm>
              <a:off x="4598638" y="1090600"/>
              <a:ext cx="115300" cy="82300"/>
            </a:xfrm>
            <a:custGeom>
              <a:rect b="b" l="l" r="r" t="t"/>
              <a:pathLst>
                <a:path extrusionOk="0" fill="none" h="3292" w="4612">
                  <a:moveTo>
                    <a:pt x="1590" y="3291"/>
                  </a:moveTo>
                  <a:lnTo>
                    <a:pt x="0" y="0"/>
                  </a:lnTo>
                  <a:lnTo>
                    <a:pt x="4420" y="0"/>
                  </a:lnTo>
                  <a:lnTo>
                    <a:pt x="4611" y="46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4"/>
            <p:cNvSpPr/>
            <p:nvPr/>
          </p:nvSpPr>
          <p:spPr>
            <a:xfrm>
              <a:off x="4598638" y="1172875"/>
              <a:ext cx="115300" cy="82700"/>
            </a:xfrm>
            <a:custGeom>
              <a:rect b="b" l="l" r="r" t="t"/>
              <a:pathLst>
                <a:path extrusionOk="0" fill="none" h="3308" w="4612">
                  <a:moveTo>
                    <a:pt x="1590" y="0"/>
                  </a:moveTo>
                  <a:lnTo>
                    <a:pt x="0" y="3307"/>
                  </a:lnTo>
                  <a:lnTo>
                    <a:pt x="4420" y="3307"/>
                  </a:lnTo>
                  <a:lnTo>
                    <a:pt x="4611" y="283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4"/>
            <p:cNvSpPr/>
            <p:nvPr/>
          </p:nvSpPr>
          <p:spPr>
            <a:xfrm>
              <a:off x="4739037" y="980500"/>
              <a:ext cx="114475" cy="435650"/>
            </a:xfrm>
            <a:custGeom>
              <a:rect b="b" l="l" r="r" t="t"/>
              <a:pathLst>
                <a:path extrusionOk="0" fill="none" h="17426" w="4579">
                  <a:moveTo>
                    <a:pt x="4579" y="1527"/>
                  </a:moveTo>
                  <a:cubicBezTo>
                    <a:pt x="4579" y="1527"/>
                    <a:pt x="3498" y="0"/>
                    <a:pt x="2814" y="1527"/>
                  </a:cubicBezTo>
                  <a:cubicBezTo>
                    <a:pt x="2146" y="3069"/>
                    <a:pt x="859" y="16265"/>
                    <a:pt x="0" y="17426"/>
                  </a:cubicBez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4"/>
            <p:cNvSpPr/>
            <p:nvPr/>
          </p:nvSpPr>
          <p:spPr>
            <a:xfrm>
              <a:off x="4758112" y="1131525"/>
              <a:ext cx="62825" cy="25"/>
            </a:xfrm>
            <a:custGeom>
              <a:rect b="b" l="l" r="r" t="t"/>
              <a:pathLst>
                <a:path extrusionOk="0" fill="none" h="1" w="2513">
                  <a:moveTo>
                    <a:pt x="0" y="1"/>
                  </a:moveTo>
                  <a:lnTo>
                    <a:pt x="2512" y="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44"/>
          <p:cNvGrpSpPr/>
          <p:nvPr/>
        </p:nvGrpSpPr>
        <p:grpSpPr>
          <a:xfrm>
            <a:off x="4287360" y="525666"/>
            <a:ext cx="570187" cy="173398"/>
            <a:chOff x="4307263" y="535000"/>
            <a:chExt cx="335325" cy="101975"/>
          </a:xfrm>
        </p:grpSpPr>
        <p:sp>
          <p:nvSpPr>
            <p:cNvPr id="395" name="Google Shape;395;p44"/>
            <p:cNvSpPr/>
            <p:nvPr/>
          </p:nvSpPr>
          <p:spPr>
            <a:xfrm>
              <a:off x="4307263" y="550425"/>
              <a:ext cx="93725" cy="86550"/>
            </a:xfrm>
            <a:custGeom>
              <a:rect b="b" l="l" r="r" t="t"/>
              <a:pathLst>
                <a:path extrusionOk="0" h="3462" w="3749">
                  <a:moveTo>
                    <a:pt x="930" y="472"/>
                  </a:moveTo>
                  <a:cubicBezTo>
                    <a:pt x="1544" y="472"/>
                    <a:pt x="2090" y="1607"/>
                    <a:pt x="1698" y="2223"/>
                  </a:cubicBezTo>
                  <a:cubicBezTo>
                    <a:pt x="1539" y="2032"/>
                    <a:pt x="1364" y="1858"/>
                    <a:pt x="1189" y="1715"/>
                  </a:cubicBezTo>
                  <a:cubicBezTo>
                    <a:pt x="1165" y="1694"/>
                    <a:pt x="1138" y="1685"/>
                    <a:pt x="1113" y="1685"/>
                  </a:cubicBezTo>
                  <a:cubicBezTo>
                    <a:pt x="1021" y="1685"/>
                    <a:pt x="943" y="1799"/>
                    <a:pt x="1030" y="1873"/>
                  </a:cubicBezTo>
                  <a:cubicBezTo>
                    <a:pt x="1205" y="2032"/>
                    <a:pt x="1364" y="2207"/>
                    <a:pt x="1507" y="2414"/>
                  </a:cubicBezTo>
                  <a:cubicBezTo>
                    <a:pt x="1475" y="2430"/>
                    <a:pt x="1459" y="2446"/>
                    <a:pt x="1427" y="2462"/>
                  </a:cubicBezTo>
                  <a:cubicBezTo>
                    <a:pt x="1312" y="2524"/>
                    <a:pt x="1204" y="2552"/>
                    <a:pt x="1105" y="2552"/>
                  </a:cubicBezTo>
                  <a:cubicBezTo>
                    <a:pt x="697" y="2552"/>
                    <a:pt x="435" y="2089"/>
                    <a:pt x="410" y="1667"/>
                  </a:cubicBezTo>
                  <a:cubicBezTo>
                    <a:pt x="410" y="1460"/>
                    <a:pt x="426" y="1253"/>
                    <a:pt x="489" y="1063"/>
                  </a:cubicBezTo>
                  <a:cubicBezTo>
                    <a:pt x="521" y="888"/>
                    <a:pt x="585" y="697"/>
                    <a:pt x="680" y="538"/>
                  </a:cubicBezTo>
                  <a:cubicBezTo>
                    <a:pt x="763" y="493"/>
                    <a:pt x="847" y="472"/>
                    <a:pt x="930" y="472"/>
                  </a:cubicBezTo>
                  <a:close/>
                  <a:moveTo>
                    <a:pt x="932" y="1"/>
                  </a:moveTo>
                  <a:cubicBezTo>
                    <a:pt x="799" y="1"/>
                    <a:pt x="677" y="86"/>
                    <a:pt x="569" y="220"/>
                  </a:cubicBezTo>
                  <a:cubicBezTo>
                    <a:pt x="521" y="236"/>
                    <a:pt x="489" y="268"/>
                    <a:pt x="442" y="299"/>
                  </a:cubicBezTo>
                  <a:cubicBezTo>
                    <a:pt x="394" y="331"/>
                    <a:pt x="378" y="395"/>
                    <a:pt x="410" y="458"/>
                  </a:cubicBezTo>
                  <a:cubicBezTo>
                    <a:pt x="251" y="745"/>
                    <a:pt x="155" y="1047"/>
                    <a:pt x="92" y="1365"/>
                  </a:cubicBezTo>
                  <a:cubicBezTo>
                    <a:pt x="1" y="2031"/>
                    <a:pt x="357" y="2914"/>
                    <a:pt x="1119" y="2914"/>
                  </a:cubicBezTo>
                  <a:cubicBezTo>
                    <a:pt x="1157" y="2914"/>
                    <a:pt x="1196" y="2911"/>
                    <a:pt x="1237" y="2907"/>
                  </a:cubicBezTo>
                  <a:cubicBezTo>
                    <a:pt x="1411" y="2891"/>
                    <a:pt x="1570" y="2827"/>
                    <a:pt x="1714" y="2732"/>
                  </a:cubicBezTo>
                  <a:cubicBezTo>
                    <a:pt x="1825" y="2939"/>
                    <a:pt x="1936" y="3161"/>
                    <a:pt x="2031" y="3384"/>
                  </a:cubicBezTo>
                  <a:cubicBezTo>
                    <a:pt x="2059" y="3438"/>
                    <a:pt x="2106" y="3461"/>
                    <a:pt x="2156" y="3461"/>
                  </a:cubicBezTo>
                  <a:cubicBezTo>
                    <a:pt x="2250" y="3461"/>
                    <a:pt x="2349" y="3377"/>
                    <a:pt x="2318" y="3273"/>
                  </a:cubicBezTo>
                  <a:cubicBezTo>
                    <a:pt x="2222" y="3002"/>
                    <a:pt x="2095" y="2748"/>
                    <a:pt x="1936" y="2525"/>
                  </a:cubicBezTo>
                  <a:cubicBezTo>
                    <a:pt x="2111" y="2287"/>
                    <a:pt x="2206" y="2017"/>
                    <a:pt x="2206" y="1730"/>
                  </a:cubicBezTo>
                  <a:cubicBezTo>
                    <a:pt x="2222" y="1730"/>
                    <a:pt x="2238" y="1746"/>
                    <a:pt x="2254" y="1746"/>
                  </a:cubicBezTo>
                  <a:cubicBezTo>
                    <a:pt x="2699" y="1746"/>
                    <a:pt x="3129" y="1762"/>
                    <a:pt x="3558" y="1762"/>
                  </a:cubicBezTo>
                  <a:cubicBezTo>
                    <a:pt x="3749" y="1746"/>
                    <a:pt x="3749" y="1460"/>
                    <a:pt x="3558" y="1460"/>
                  </a:cubicBezTo>
                  <a:cubicBezTo>
                    <a:pt x="3129" y="1460"/>
                    <a:pt x="2683" y="1476"/>
                    <a:pt x="2254" y="1476"/>
                  </a:cubicBezTo>
                  <a:cubicBezTo>
                    <a:pt x="2238" y="1476"/>
                    <a:pt x="2206" y="1492"/>
                    <a:pt x="2190" y="1508"/>
                  </a:cubicBezTo>
                  <a:cubicBezTo>
                    <a:pt x="2175" y="1381"/>
                    <a:pt x="2143" y="1253"/>
                    <a:pt x="2095" y="1142"/>
                  </a:cubicBezTo>
                  <a:cubicBezTo>
                    <a:pt x="1936" y="761"/>
                    <a:pt x="1666" y="443"/>
                    <a:pt x="1316" y="236"/>
                  </a:cubicBezTo>
                  <a:cubicBezTo>
                    <a:pt x="1180" y="70"/>
                    <a:pt x="1052" y="1"/>
                    <a:pt x="93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4"/>
            <p:cNvSpPr/>
            <p:nvPr/>
          </p:nvSpPr>
          <p:spPr>
            <a:xfrm>
              <a:off x="4361163" y="555825"/>
              <a:ext cx="39825" cy="10200"/>
            </a:xfrm>
            <a:custGeom>
              <a:rect b="b" l="l" r="r" t="t"/>
              <a:pathLst>
                <a:path extrusionOk="0" h="408" w="1593">
                  <a:moveTo>
                    <a:pt x="1376" y="1"/>
                  </a:moveTo>
                  <a:cubicBezTo>
                    <a:pt x="1363" y="1"/>
                    <a:pt x="1350" y="2"/>
                    <a:pt x="1336" y="6"/>
                  </a:cubicBezTo>
                  <a:cubicBezTo>
                    <a:pt x="955" y="101"/>
                    <a:pt x="557" y="165"/>
                    <a:pt x="144" y="181"/>
                  </a:cubicBezTo>
                  <a:cubicBezTo>
                    <a:pt x="1" y="181"/>
                    <a:pt x="1" y="403"/>
                    <a:pt x="144" y="403"/>
                  </a:cubicBezTo>
                  <a:cubicBezTo>
                    <a:pt x="213" y="406"/>
                    <a:pt x="283" y="407"/>
                    <a:pt x="353" y="407"/>
                  </a:cubicBezTo>
                  <a:cubicBezTo>
                    <a:pt x="712" y="407"/>
                    <a:pt x="1069" y="372"/>
                    <a:pt x="1416" y="292"/>
                  </a:cubicBezTo>
                  <a:cubicBezTo>
                    <a:pt x="1592" y="262"/>
                    <a:pt x="1537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4"/>
            <p:cNvSpPr/>
            <p:nvPr/>
          </p:nvSpPr>
          <p:spPr>
            <a:xfrm>
              <a:off x="4422788" y="535000"/>
              <a:ext cx="80700" cy="85675"/>
            </a:xfrm>
            <a:custGeom>
              <a:rect b="b" l="l" r="r" t="t"/>
              <a:pathLst>
                <a:path extrusionOk="0" h="3427" w="3228">
                  <a:moveTo>
                    <a:pt x="685" y="1"/>
                  </a:moveTo>
                  <a:cubicBezTo>
                    <a:pt x="644" y="1"/>
                    <a:pt x="601" y="18"/>
                    <a:pt x="573" y="58"/>
                  </a:cubicBezTo>
                  <a:cubicBezTo>
                    <a:pt x="0" y="1123"/>
                    <a:pt x="302" y="2808"/>
                    <a:pt x="1511" y="3333"/>
                  </a:cubicBezTo>
                  <a:cubicBezTo>
                    <a:pt x="1646" y="3396"/>
                    <a:pt x="1788" y="3426"/>
                    <a:pt x="1929" y="3426"/>
                  </a:cubicBezTo>
                  <a:cubicBezTo>
                    <a:pt x="2286" y="3426"/>
                    <a:pt x="2632" y="3234"/>
                    <a:pt x="2814" y="2904"/>
                  </a:cubicBezTo>
                  <a:cubicBezTo>
                    <a:pt x="3228" y="2236"/>
                    <a:pt x="3005" y="1298"/>
                    <a:pt x="2862" y="551"/>
                  </a:cubicBezTo>
                  <a:cubicBezTo>
                    <a:pt x="2844" y="458"/>
                    <a:pt x="2779" y="418"/>
                    <a:pt x="2710" y="418"/>
                  </a:cubicBezTo>
                  <a:cubicBezTo>
                    <a:pt x="2600" y="418"/>
                    <a:pt x="2477" y="516"/>
                    <a:pt x="2496" y="662"/>
                  </a:cubicBezTo>
                  <a:cubicBezTo>
                    <a:pt x="2608" y="1139"/>
                    <a:pt x="2671" y="1648"/>
                    <a:pt x="2655" y="2141"/>
                  </a:cubicBezTo>
                  <a:cubicBezTo>
                    <a:pt x="2612" y="2571"/>
                    <a:pt x="2401" y="3065"/>
                    <a:pt x="1906" y="3065"/>
                  </a:cubicBezTo>
                  <a:cubicBezTo>
                    <a:pt x="1852" y="3065"/>
                    <a:pt x="1794" y="3059"/>
                    <a:pt x="1733" y="3047"/>
                  </a:cubicBezTo>
                  <a:cubicBezTo>
                    <a:pt x="1463" y="2983"/>
                    <a:pt x="1145" y="2665"/>
                    <a:pt x="1002" y="2443"/>
                  </a:cubicBezTo>
                  <a:cubicBezTo>
                    <a:pt x="525" y="1775"/>
                    <a:pt x="445" y="901"/>
                    <a:pt x="795" y="137"/>
                  </a:cubicBezTo>
                  <a:cubicBezTo>
                    <a:pt x="826" y="56"/>
                    <a:pt x="758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4"/>
            <p:cNvSpPr/>
            <p:nvPr/>
          </p:nvSpPr>
          <p:spPr>
            <a:xfrm>
              <a:off x="4525288" y="566025"/>
              <a:ext cx="38575" cy="38450"/>
            </a:xfrm>
            <a:custGeom>
              <a:rect b="b" l="l" r="r" t="t"/>
              <a:pathLst>
                <a:path extrusionOk="0" h="1538" w="1543">
                  <a:moveTo>
                    <a:pt x="1096" y="0"/>
                  </a:moveTo>
                  <a:cubicBezTo>
                    <a:pt x="1036" y="0"/>
                    <a:pt x="976" y="33"/>
                    <a:pt x="954" y="105"/>
                  </a:cubicBezTo>
                  <a:cubicBezTo>
                    <a:pt x="907" y="280"/>
                    <a:pt x="875" y="455"/>
                    <a:pt x="843" y="629"/>
                  </a:cubicBezTo>
                  <a:cubicBezTo>
                    <a:pt x="621" y="629"/>
                    <a:pt x="398" y="645"/>
                    <a:pt x="175" y="661"/>
                  </a:cubicBezTo>
                  <a:cubicBezTo>
                    <a:pt x="0" y="661"/>
                    <a:pt x="0" y="932"/>
                    <a:pt x="175" y="932"/>
                  </a:cubicBezTo>
                  <a:lnTo>
                    <a:pt x="764" y="932"/>
                  </a:lnTo>
                  <a:cubicBezTo>
                    <a:pt x="732" y="1091"/>
                    <a:pt x="684" y="1249"/>
                    <a:pt x="636" y="1393"/>
                  </a:cubicBezTo>
                  <a:cubicBezTo>
                    <a:pt x="604" y="1469"/>
                    <a:pt x="683" y="1538"/>
                    <a:pt x="751" y="1538"/>
                  </a:cubicBezTo>
                  <a:cubicBezTo>
                    <a:pt x="783" y="1538"/>
                    <a:pt x="812" y="1523"/>
                    <a:pt x="827" y="1488"/>
                  </a:cubicBezTo>
                  <a:cubicBezTo>
                    <a:pt x="907" y="1313"/>
                    <a:pt x="986" y="1122"/>
                    <a:pt x="1050" y="932"/>
                  </a:cubicBezTo>
                  <a:cubicBezTo>
                    <a:pt x="1145" y="932"/>
                    <a:pt x="1257" y="932"/>
                    <a:pt x="1336" y="916"/>
                  </a:cubicBezTo>
                  <a:cubicBezTo>
                    <a:pt x="1543" y="916"/>
                    <a:pt x="1543" y="614"/>
                    <a:pt x="1336" y="614"/>
                  </a:cubicBezTo>
                  <a:lnTo>
                    <a:pt x="1161" y="614"/>
                  </a:lnTo>
                  <a:cubicBezTo>
                    <a:pt x="1193" y="455"/>
                    <a:pt x="1225" y="296"/>
                    <a:pt x="1241" y="137"/>
                  </a:cubicBezTo>
                  <a:cubicBezTo>
                    <a:pt x="1241" y="49"/>
                    <a:pt x="1169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4585663" y="545500"/>
              <a:ext cx="56925" cy="83050"/>
            </a:xfrm>
            <a:custGeom>
              <a:rect b="b" l="l" r="r" t="t"/>
              <a:pathLst>
                <a:path extrusionOk="0" h="3322" w="2277">
                  <a:moveTo>
                    <a:pt x="973" y="465"/>
                  </a:moveTo>
                  <a:cubicBezTo>
                    <a:pt x="1227" y="735"/>
                    <a:pt x="1371" y="1466"/>
                    <a:pt x="1466" y="1753"/>
                  </a:cubicBezTo>
                  <a:cubicBezTo>
                    <a:pt x="1498" y="1848"/>
                    <a:pt x="1530" y="1959"/>
                    <a:pt x="1561" y="2039"/>
                  </a:cubicBezTo>
                  <a:cubicBezTo>
                    <a:pt x="1229" y="2039"/>
                    <a:pt x="897" y="2039"/>
                    <a:pt x="580" y="2054"/>
                  </a:cubicBezTo>
                  <a:lnTo>
                    <a:pt x="580" y="2054"/>
                  </a:lnTo>
                  <a:cubicBezTo>
                    <a:pt x="721" y="1519"/>
                    <a:pt x="831" y="984"/>
                    <a:pt x="973" y="465"/>
                  </a:cubicBezTo>
                  <a:close/>
                  <a:moveTo>
                    <a:pt x="873" y="1"/>
                  </a:moveTo>
                  <a:cubicBezTo>
                    <a:pt x="791" y="1"/>
                    <a:pt x="715" y="48"/>
                    <a:pt x="687" y="131"/>
                  </a:cubicBezTo>
                  <a:cubicBezTo>
                    <a:pt x="448" y="1148"/>
                    <a:pt x="178" y="2166"/>
                    <a:pt x="19" y="3199"/>
                  </a:cubicBezTo>
                  <a:cubicBezTo>
                    <a:pt x="0" y="3274"/>
                    <a:pt x="59" y="3322"/>
                    <a:pt x="120" y="3322"/>
                  </a:cubicBezTo>
                  <a:cubicBezTo>
                    <a:pt x="163" y="3322"/>
                    <a:pt x="206" y="3299"/>
                    <a:pt x="226" y="3247"/>
                  </a:cubicBezTo>
                  <a:cubicBezTo>
                    <a:pt x="321" y="2945"/>
                    <a:pt x="417" y="2627"/>
                    <a:pt x="496" y="2309"/>
                  </a:cubicBezTo>
                  <a:cubicBezTo>
                    <a:pt x="787" y="2332"/>
                    <a:pt x="1070" y="2347"/>
                    <a:pt x="1356" y="2347"/>
                  </a:cubicBezTo>
                  <a:cubicBezTo>
                    <a:pt x="1461" y="2347"/>
                    <a:pt x="1566" y="2345"/>
                    <a:pt x="1673" y="2341"/>
                  </a:cubicBezTo>
                  <a:lnTo>
                    <a:pt x="1689" y="2388"/>
                  </a:lnTo>
                  <a:cubicBezTo>
                    <a:pt x="1736" y="2532"/>
                    <a:pt x="1784" y="2659"/>
                    <a:pt x="1832" y="2802"/>
                  </a:cubicBezTo>
                  <a:cubicBezTo>
                    <a:pt x="1832" y="2818"/>
                    <a:pt x="1848" y="2834"/>
                    <a:pt x="1848" y="2850"/>
                  </a:cubicBezTo>
                  <a:cubicBezTo>
                    <a:pt x="1816" y="2913"/>
                    <a:pt x="1832" y="2977"/>
                    <a:pt x="1879" y="3024"/>
                  </a:cubicBezTo>
                  <a:cubicBezTo>
                    <a:pt x="1926" y="3071"/>
                    <a:pt x="1990" y="3101"/>
                    <a:pt x="2051" y="3101"/>
                  </a:cubicBezTo>
                  <a:cubicBezTo>
                    <a:pt x="2074" y="3101"/>
                    <a:pt x="2097" y="3097"/>
                    <a:pt x="2118" y="3088"/>
                  </a:cubicBezTo>
                  <a:cubicBezTo>
                    <a:pt x="2213" y="3056"/>
                    <a:pt x="2277" y="2961"/>
                    <a:pt x="2245" y="2865"/>
                  </a:cubicBezTo>
                  <a:cubicBezTo>
                    <a:pt x="2150" y="2214"/>
                    <a:pt x="1784" y="1530"/>
                    <a:pt x="1577" y="910"/>
                  </a:cubicBezTo>
                  <a:cubicBezTo>
                    <a:pt x="1434" y="544"/>
                    <a:pt x="1339" y="99"/>
                    <a:pt x="910" y="4"/>
                  </a:cubicBezTo>
                  <a:cubicBezTo>
                    <a:pt x="897" y="2"/>
                    <a:pt x="885" y="1"/>
                    <a:pt x="87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44"/>
          <p:cNvGrpSpPr/>
          <p:nvPr/>
        </p:nvGrpSpPr>
        <p:grpSpPr>
          <a:xfrm rot="705705">
            <a:off x="7506701" y="965307"/>
            <a:ext cx="479087" cy="173405"/>
            <a:chOff x="1720675" y="577300"/>
            <a:chExt cx="418775" cy="151575"/>
          </a:xfrm>
        </p:grpSpPr>
        <p:sp>
          <p:nvSpPr>
            <p:cNvPr id="401" name="Google Shape;401;p44"/>
            <p:cNvSpPr/>
            <p:nvPr/>
          </p:nvSpPr>
          <p:spPr>
            <a:xfrm>
              <a:off x="1720675" y="577300"/>
              <a:ext cx="93700" cy="151575"/>
            </a:xfrm>
            <a:custGeom>
              <a:rect b="b" l="l" r="r" t="t"/>
              <a:pathLst>
                <a:path extrusionOk="0" h="6063" w="3748">
                  <a:moveTo>
                    <a:pt x="493" y="1"/>
                  </a:moveTo>
                  <a:cubicBezTo>
                    <a:pt x="382" y="1"/>
                    <a:pt x="271" y="17"/>
                    <a:pt x="191" y="80"/>
                  </a:cubicBezTo>
                  <a:cubicBezTo>
                    <a:pt x="0" y="287"/>
                    <a:pt x="112" y="859"/>
                    <a:pt x="112" y="1066"/>
                  </a:cubicBezTo>
                  <a:lnTo>
                    <a:pt x="112" y="3149"/>
                  </a:lnTo>
                  <a:lnTo>
                    <a:pt x="112" y="5216"/>
                  </a:lnTo>
                  <a:cubicBezTo>
                    <a:pt x="112" y="5422"/>
                    <a:pt x="64" y="5740"/>
                    <a:pt x="223" y="5899"/>
                  </a:cubicBezTo>
                  <a:cubicBezTo>
                    <a:pt x="344" y="6012"/>
                    <a:pt x="580" y="6035"/>
                    <a:pt x="805" y="6035"/>
                  </a:cubicBezTo>
                  <a:cubicBezTo>
                    <a:pt x="957" y="6035"/>
                    <a:pt x="1104" y="6025"/>
                    <a:pt x="1208" y="6025"/>
                  </a:cubicBezTo>
                  <a:cubicBezTo>
                    <a:pt x="1232" y="6025"/>
                    <a:pt x="1253" y="6025"/>
                    <a:pt x="1272" y="6027"/>
                  </a:cubicBezTo>
                  <a:cubicBezTo>
                    <a:pt x="1890" y="6039"/>
                    <a:pt x="2507" y="6063"/>
                    <a:pt x="3116" y="6063"/>
                  </a:cubicBezTo>
                  <a:cubicBezTo>
                    <a:pt x="3260" y="6063"/>
                    <a:pt x="3403" y="6061"/>
                    <a:pt x="3546" y="6058"/>
                  </a:cubicBezTo>
                  <a:cubicBezTo>
                    <a:pt x="3551" y="6059"/>
                    <a:pt x="3555" y="6059"/>
                    <a:pt x="3560" y="6059"/>
                  </a:cubicBezTo>
                  <a:cubicBezTo>
                    <a:pt x="3737" y="6059"/>
                    <a:pt x="3748" y="5772"/>
                    <a:pt x="3562" y="5772"/>
                  </a:cubicBezTo>
                  <a:cubicBezTo>
                    <a:pt x="3053" y="5725"/>
                    <a:pt x="2544" y="5709"/>
                    <a:pt x="2051" y="5677"/>
                  </a:cubicBezTo>
                  <a:cubicBezTo>
                    <a:pt x="2025" y="5676"/>
                    <a:pt x="1998" y="5675"/>
                    <a:pt x="1969" y="5675"/>
                  </a:cubicBezTo>
                  <a:cubicBezTo>
                    <a:pt x="1791" y="5675"/>
                    <a:pt x="1563" y="5696"/>
                    <a:pt x="1353" y="5696"/>
                  </a:cubicBezTo>
                  <a:cubicBezTo>
                    <a:pt x="1180" y="5696"/>
                    <a:pt x="1019" y="5682"/>
                    <a:pt x="907" y="5629"/>
                  </a:cubicBezTo>
                  <a:cubicBezTo>
                    <a:pt x="191" y="5263"/>
                    <a:pt x="509" y="3785"/>
                    <a:pt x="509" y="3133"/>
                  </a:cubicBezTo>
                  <a:lnTo>
                    <a:pt x="509" y="2942"/>
                  </a:lnTo>
                  <a:cubicBezTo>
                    <a:pt x="541" y="2942"/>
                    <a:pt x="557" y="2958"/>
                    <a:pt x="589" y="2958"/>
                  </a:cubicBezTo>
                  <a:cubicBezTo>
                    <a:pt x="998" y="2995"/>
                    <a:pt x="1414" y="3011"/>
                    <a:pt x="1831" y="3011"/>
                  </a:cubicBezTo>
                  <a:cubicBezTo>
                    <a:pt x="2126" y="3011"/>
                    <a:pt x="2423" y="3003"/>
                    <a:pt x="2719" y="2990"/>
                  </a:cubicBezTo>
                  <a:cubicBezTo>
                    <a:pt x="2926" y="2974"/>
                    <a:pt x="2926" y="2656"/>
                    <a:pt x="2719" y="2624"/>
                  </a:cubicBezTo>
                  <a:cubicBezTo>
                    <a:pt x="2423" y="2611"/>
                    <a:pt x="2126" y="2603"/>
                    <a:pt x="1830" y="2603"/>
                  </a:cubicBezTo>
                  <a:cubicBezTo>
                    <a:pt x="1411" y="2603"/>
                    <a:pt x="992" y="2619"/>
                    <a:pt x="573" y="2656"/>
                  </a:cubicBezTo>
                  <a:cubicBezTo>
                    <a:pt x="557" y="2656"/>
                    <a:pt x="525" y="2656"/>
                    <a:pt x="509" y="2672"/>
                  </a:cubicBezTo>
                  <a:lnTo>
                    <a:pt x="509" y="1829"/>
                  </a:lnTo>
                  <a:cubicBezTo>
                    <a:pt x="509" y="1527"/>
                    <a:pt x="382" y="955"/>
                    <a:pt x="509" y="700"/>
                  </a:cubicBezTo>
                  <a:cubicBezTo>
                    <a:pt x="639" y="426"/>
                    <a:pt x="1064" y="348"/>
                    <a:pt x="1539" y="348"/>
                  </a:cubicBezTo>
                  <a:cubicBezTo>
                    <a:pt x="2109" y="348"/>
                    <a:pt x="2751" y="460"/>
                    <a:pt x="3037" y="478"/>
                  </a:cubicBezTo>
                  <a:cubicBezTo>
                    <a:pt x="3042" y="478"/>
                    <a:pt x="3048" y="478"/>
                    <a:pt x="3053" y="478"/>
                  </a:cubicBezTo>
                  <a:cubicBezTo>
                    <a:pt x="3291" y="478"/>
                    <a:pt x="3270" y="128"/>
                    <a:pt x="3037" y="112"/>
                  </a:cubicBezTo>
                  <a:cubicBezTo>
                    <a:pt x="2414" y="46"/>
                    <a:pt x="1792" y="13"/>
                    <a:pt x="1169" y="13"/>
                  </a:cubicBezTo>
                  <a:cubicBezTo>
                    <a:pt x="1044" y="13"/>
                    <a:pt x="920" y="14"/>
                    <a:pt x="795" y="17"/>
                  </a:cubicBezTo>
                  <a:cubicBezTo>
                    <a:pt x="716" y="17"/>
                    <a:pt x="604" y="1"/>
                    <a:pt x="49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4"/>
            <p:cNvSpPr/>
            <p:nvPr/>
          </p:nvSpPr>
          <p:spPr>
            <a:xfrm>
              <a:off x="1832350" y="655425"/>
              <a:ext cx="63550" cy="15100"/>
            </a:xfrm>
            <a:custGeom>
              <a:rect b="b" l="l" r="r" t="t"/>
              <a:pathLst>
                <a:path extrusionOk="0" h="604" w="2542">
                  <a:moveTo>
                    <a:pt x="2281" y="1"/>
                  </a:moveTo>
                  <a:cubicBezTo>
                    <a:pt x="2264" y="1"/>
                    <a:pt x="2246" y="3"/>
                    <a:pt x="2227" y="8"/>
                  </a:cubicBezTo>
                  <a:cubicBezTo>
                    <a:pt x="1559" y="183"/>
                    <a:pt x="875" y="278"/>
                    <a:pt x="192" y="310"/>
                  </a:cubicBezTo>
                  <a:cubicBezTo>
                    <a:pt x="1" y="310"/>
                    <a:pt x="1" y="596"/>
                    <a:pt x="192" y="596"/>
                  </a:cubicBezTo>
                  <a:cubicBezTo>
                    <a:pt x="295" y="601"/>
                    <a:pt x="398" y="603"/>
                    <a:pt x="501" y="603"/>
                  </a:cubicBezTo>
                  <a:cubicBezTo>
                    <a:pt x="1113" y="603"/>
                    <a:pt x="1724" y="523"/>
                    <a:pt x="2322" y="374"/>
                  </a:cubicBezTo>
                  <a:cubicBezTo>
                    <a:pt x="2542" y="315"/>
                    <a:pt x="2478" y="1"/>
                    <a:pt x="22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4"/>
            <p:cNvSpPr/>
            <p:nvPr/>
          </p:nvSpPr>
          <p:spPr>
            <a:xfrm>
              <a:off x="1821225" y="640500"/>
              <a:ext cx="68400" cy="9975"/>
            </a:xfrm>
            <a:custGeom>
              <a:rect b="b" l="l" r="r" t="t"/>
              <a:pathLst>
                <a:path extrusionOk="0" h="399" w="2736">
                  <a:moveTo>
                    <a:pt x="2527" y="0"/>
                  </a:moveTo>
                  <a:cubicBezTo>
                    <a:pt x="2523" y="0"/>
                    <a:pt x="2518" y="0"/>
                    <a:pt x="2513" y="1"/>
                  </a:cubicBezTo>
                  <a:cubicBezTo>
                    <a:pt x="1734" y="33"/>
                    <a:pt x="955" y="80"/>
                    <a:pt x="176" y="128"/>
                  </a:cubicBezTo>
                  <a:cubicBezTo>
                    <a:pt x="1" y="128"/>
                    <a:pt x="1" y="398"/>
                    <a:pt x="176" y="398"/>
                  </a:cubicBezTo>
                  <a:cubicBezTo>
                    <a:pt x="955" y="366"/>
                    <a:pt x="1734" y="366"/>
                    <a:pt x="2513" y="335"/>
                  </a:cubicBezTo>
                  <a:cubicBezTo>
                    <a:pt x="2730" y="335"/>
                    <a:pt x="2735" y="0"/>
                    <a:pt x="252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4"/>
            <p:cNvSpPr/>
            <p:nvPr/>
          </p:nvSpPr>
          <p:spPr>
            <a:xfrm>
              <a:off x="1930100" y="627550"/>
              <a:ext cx="97050" cy="54525"/>
            </a:xfrm>
            <a:custGeom>
              <a:rect b="b" l="l" r="r" t="t"/>
              <a:pathLst>
                <a:path extrusionOk="0" h="2181" w="3882">
                  <a:moveTo>
                    <a:pt x="159" y="1"/>
                  </a:moveTo>
                  <a:cubicBezTo>
                    <a:pt x="79" y="1"/>
                    <a:pt x="1" y="50"/>
                    <a:pt x="18" y="137"/>
                  </a:cubicBezTo>
                  <a:cubicBezTo>
                    <a:pt x="97" y="773"/>
                    <a:pt x="256" y="1409"/>
                    <a:pt x="495" y="2013"/>
                  </a:cubicBezTo>
                  <a:cubicBezTo>
                    <a:pt x="529" y="2090"/>
                    <a:pt x="622" y="2139"/>
                    <a:pt x="706" y="2139"/>
                  </a:cubicBezTo>
                  <a:cubicBezTo>
                    <a:pt x="780" y="2139"/>
                    <a:pt x="846" y="2102"/>
                    <a:pt x="861" y="2013"/>
                  </a:cubicBezTo>
                  <a:cubicBezTo>
                    <a:pt x="892" y="1759"/>
                    <a:pt x="940" y="1520"/>
                    <a:pt x="988" y="1282"/>
                  </a:cubicBezTo>
                  <a:cubicBezTo>
                    <a:pt x="1034" y="1006"/>
                    <a:pt x="962" y="804"/>
                    <a:pt x="1270" y="804"/>
                  </a:cubicBezTo>
                  <a:cubicBezTo>
                    <a:pt x="1281" y="804"/>
                    <a:pt x="1293" y="804"/>
                    <a:pt x="1306" y="805"/>
                  </a:cubicBezTo>
                  <a:cubicBezTo>
                    <a:pt x="1751" y="837"/>
                    <a:pt x="1783" y="1489"/>
                    <a:pt x="1830" y="1854"/>
                  </a:cubicBezTo>
                  <a:cubicBezTo>
                    <a:pt x="1845" y="1951"/>
                    <a:pt x="1916" y="1992"/>
                    <a:pt x="1993" y="1992"/>
                  </a:cubicBezTo>
                  <a:cubicBezTo>
                    <a:pt x="2081" y="1992"/>
                    <a:pt x="2178" y="1939"/>
                    <a:pt x="2212" y="1854"/>
                  </a:cubicBezTo>
                  <a:cubicBezTo>
                    <a:pt x="2307" y="1584"/>
                    <a:pt x="2546" y="964"/>
                    <a:pt x="2816" y="869"/>
                  </a:cubicBezTo>
                  <a:cubicBezTo>
                    <a:pt x="2891" y="838"/>
                    <a:pt x="2954" y="823"/>
                    <a:pt x="3007" y="823"/>
                  </a:cubicBezTo>
                  <a:cubicBezTo>
                    <a:pt x="3415" y="823"/>
                    <a:pt x="3219" y="1656"/>
                    <a:pt x="3134" y="1966"/>
                  </a:cubicBezTo>
                  <a:cubicBezTo>
                    <a:pt x="3096" y="2099"/>
                    <a:pt x="3200" y="2181"/>
                    <a:pt x="3307" y="2181"/>
                  </a:cubicBezTo>
                  <a:cubicBezTo>
                    <a:pt x="3379" y="2181"/>
                    <a:pt x="3452" y="2144"/>
                    <a:pt x="3484" y="2061"/>
                  </a:cubicBezTo>
                  <a:cubicBezTo>
                    <a:pt x="3659" y="1616"/>
                    <a:pt x="3881" y="455"/>
                    <a:pt x="3182" y="296"/>
                  </a:cubicBezTo>
                  <a:cubicBezTo>
                    <a:pt x="3143" y="288"/>
                    <a:pt x="3104" y="284"/>
                    <a:pt x="3066" y="284"/>
                  </a:cubicBezTo>
                  <a:cubicBezTo>
                    <a:pt x="2657" y="284"/>
                    <a:pt x="2318" y="734"/>
                    <a:pt x="2085" y="1171"/>
                  </a:cubicBezTo>
                  <a:cubicBezTo>
                    <a:pt x="1974" y="725"/>
                    <a:pt x="1751" y="264"/>
                    <a:pt x="1306" y="185"/>
                  </a:cubicBezTo>
                  <a:cubicBezTo>
                    <a:pt x="1274" y="180"/>
                    <a:pt x="1244" y="177"/>
                    <a:pt x="1215" y="177"/>
                  </a:cubicBezTo>
                  <a:cubicBezTo>
                    <a:pt x="806" y="177"/>
                    <a:pt x="649" y="680"/>
                    <a:pt x="574" y="1155"/>
                  </a:cubicBezTo>
                  <a:cubicBezTo>
                    <a:pt x="463" y="821"/>
                    <a:pt x="368" y="455"/>
                    <a:pt x="304" y="105"/>
                  </a:cubicBezTo>
                  <a:cubicBezTo>
                    <a:pt x="290" y="34"/>
                    <a:pt x="224" y="1"/>
                    <a:pt x="15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4"/>
            <p:cNvSpPr/>
            <p:nvPr/>
          </p:nvSpPr>
          <p:spPr>
            <a:xfrm>
              <a:off x="2033400" y="636925"/>
              <a:ext cx="50475" cy="47425"/>
            </a:xfrm>
            <a:custGeom>
              <a:rect b="b" l="l" r="r" t="t"/>
              <a:pathLst>
                <a:path extrusionOk="0" h="1897" w="2019">
                  <a:moveTo>
                    <a:pt x="1379" y="0"/>
                  </a:moveTo>
                  <a:cubicBezTo>
                    <a:pt x="1277" y="0"/>
                    <a:pt x="1173" y="19"/>
                    <a:pt x="1085" y="48"/>
                  </a:cubicBezTo>
                  <a:cubicBezTo>
                    <a:pt x="687" y="176"/>
                    <a:pt x="306" y="430"/>
                    <a:pt x="195" y="843"/>
                  </a:cubicBezTo>
                  <a:cubicBezTo>
                    <a:pt x="0" y="1518"/>
                    <a:pt x="628" y="1896"/>
                    <a:pt x="1232" y="1896"/>
                  </a:cubicBezTo>
                  <a:cubicBezTo>
                    <a:pt x="1468" y="1896"/>
                    <a:pt x="1701" y="1838"/>
                    <a:pt x="1880" y="1718"/>
                  </a:cubicBezTo>
                  <a:cubicBezTo>
                    <a:pt x="2018" y="1593"/>
                    <a:pt x="1916" y="1385"/>
                    <a:pt x="1762" y="1385"/>
                  </a:cubicBezTo>
                  <a:cubicBezTo>
                    <a:pt x="1738" y="1385"/>
                    <a:pt x="1714" y="1389"/>
                    <a:pt x="1689" y="1400"/>
                  </a:cubicBezTo>
                  <a:cubicBezTo>
                    <a:pt x="1549" y="1473"/>
                    <a:pt x="1338" y="1527"/>
                    <a:pt x="1136" y="1527"/>
                  </a:cubicBezTo>
                  <a:cubicBezTo>
                    <a:pt x="856" y="1527"/>
                    <a:pt x="591" y="1425"/>
                    <a:pt x="544" y="1130"/>
                  </a:cubicBezTo>
                  <a:cubicBezTo>
                    <a:pt x="513" y="875"/>
                    <a:pt x="640" y="637"/>
                    <a:pt x="862" y="525"/>
                  </a:cubicBezTo>
                  <a:cubicBezTo>
                    <a:pt x="934" y="490"/>
                    <a:pt x="1265" y="311"/>
                    <a:pt x="1433" y="311"/>
                  </a:cubicBezTo>
                  <a:cubicBezTo>
                    <a:pt x="1488" y="311"/>
                    <a:pt x="1526" y="331"/>
                    <a:pt x="1530" y="382"/>
                  </a:cubicBezTo>
                  <a:cubicBezTo>
                    <a:pt x="1530" y="478"/>
                    <a:pt x="1598" y="525"/>
                    <a:pt x="1665" y="525"/>
                  </a:cubicBezTo>
                  <a:cubicBezTo>
                    <a:pt x="1733" y="525"/>
                    <a:pt x="1800" y="478"/>
                    <a:pt x="1800" y="382"/>
                  </a:cubicBezTo>
                  <a:cubicBezTo>
                    <a:pt x="1822" y="96"/>
                    <a:pt x="1608" y="0"/>
                    <a:pt x="13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4"/>
            <p:cNvSpPr/>
            <p:nvPr/>
          </p:nvSpPr>
          <p:spPr>
            <a:xfrm>
              <a:off x="2080600" y="594350"/>
              <a:ext cx="58850" cy="49400"/>
            </a:xfrm>
            <a:custGeom>
              <a:rect b="b" l="l" r="r" t="t"/>
              <a:pathLst>
                <a:path extrusionOk="0" h="1976" w="2354">
                  <a:moveTo>
                    <a:pt x="952" y="0"/>
                  </a:moveTo>
                  <a:cubicBezTo>
                    <a:pt x="614" y="0"/>
                    <a:pt x="208" y="340"/>
                    <a:pt x="56" y="591"/>
                  </a:cubicBezTo>
                  <a:cubicBezTo>
                    <a:pt x="0" y="702"/>
                    <a:pt x="91" y="789"/>
                    <a:pt x="184" y="789"/>
                  </a:cubicBezTo>
                  <a:cubicBezTo>
                    <a:pt x="224" y="789"/>
                    <a:pt x="265" y="772"/>
                    <a:pt x="294" y="734"/>
                  </a:cubicBezTo>
                  <a:cubicBezTo>
                    <a:pt x="389" y="591"/>
                    <a:pt x="612" y="352"/>
                    <a:pt x="819" y="352"/>
                  </a:cubicBezTo>
                  <a:cubicBezTo>
                    <a:pt x="1121" y="368"/>
                    <a:pt x="1089" y="607"/>
                    <a:pt x="1057" y="813"/>
                  </a:cubicBezTo>
                  <a:cubicBezTo>
                    <a:pt x="1025" y="1131"/>
                    <a:pt x="866" y="1418"/>
                    <a:pt x="612" y="1608"/>
                  </a:cubicBezTo>
                  <a:cubicBezTo>
                    <a:pt x="517" y="1720"/>
                    <a:pt x="564" y="1879"/>
                    <a:pt x="691" y="1926"/>
                  </a:cubicBezTo>
                  <a:cubicBezTo>
                    <a:pt x="857" y="1959"/>
                    <a:pt x="1026" y="1975"/>
                    <a:pt x="1196" y="1975"/>
                  </a:cubicBezTo>
                  <a:cubicBezTo>
                    <a:pt x="1515" y="1975"/>
                    <a:pt x="1837" y="1919"/>
                    <a:pt x="2138" y="1815"/>
                  </a:cubicBezTo>
                  <a:cubicBezTo>
                    <a:pt x="2354" y="1729"/>
                    <a:pt x="2297" y="1422"/>
                    <a:pt x="2108" y="1422"/>
                  </a:cubicBezTo>
                  <a:cubicBezTo>
                    <a:pt x="2088" y="1422"/>
                    <a:pt x="2066" y="1426"/>
                    <a:pt x="2043" y="1433"/>
                  </a:cubicBezTo>
                  <a:cubicBezTo>
                    <a:pt x="1757" y="1545"/>
                    <a:pt x="1439" y="1592"/>
                    <a:pt x="1137" y="1592"/>
                  </a:cubicBezTo>
                  <a:cubicBezTo>
                    <a:pt x="1407" y="1211"/>
                    <a:pt x="1566" y="670"/>
                    <a:pt x="1343" y="257"/>
                  </a:cubicBezTo>
                  <a:cubicBezTo>
                    <a:pt x="1248" y="72"/>
                    <a:pt x="1108" y="0"/>
                    <a:pt x="95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44"/>
          <p:cNvSpPr txBox="1"/>
          <p:nvPr/>
        </p:nvSpPr>
        <p:spPr>
          <a:xfrm>
            <a:off x="5004125" y="2260825"/>
            <a:ext cx="21951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4"/>
                </a:solidFill>
                <a:latin typeface="Short Stack"/>
                <a:ea typeface="Short Stack"/>
                <a:cs typeface="Short Stack"/>
                <a:sym typeface="Short Stack"/>
              </a:rPr>
              <a:t>  </a:t>
            </a:r>
            <a:endParaRPr i="1" sz="15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08" name="Google Shape;408;p44"/>
          <p:cNvSpPr txBox="1"/>
          <p:nvPr>
            <p:ph idx="1" type="subTitle"/>
          </p:nvPr>
        </p:nvSpPr>
        <p:spPr>
          <a:xfrm>
            <a:off x="5004125" y="2728150"/>
            <a:ext cx="29943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hort Stack"/>
                <a:ea typeface="Short Stack"/>
                <a:cs typeface="Short Stack"/>
                <a:sym typeface="Short Stack"/>
              </a:rPr>
              <a:t> </a:t>
            </a:r>
            <a:endParaRPr sz="130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09" name="Google Shape;409;p44"/>
          <p:cNvSpPr/>
          <p:nvPr/>
        </p:nvSpPr>
        <p:spPr>
          <a:xfrm>
            <a:off x="7941100" y="535000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10" name="Google Shape;410;p44">
            <a:hlinkClick action="ppaction://hlinkshowjump?jump=nextslide"/>
          </p:cNvPr>
          <p:cNvSpPr/>
          <p:nvPr/>
        </p:nvSpPr>
        <p:spPr>
          <a:xfrm>
            <a:off x="8097582" y="627653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4"/>
          <p:cNvSpPr/>
          <p:nvPr/>
        </p:nvSpPr>
        <p:spPr>
          <a:xfrm flipH="1">
            <a:off x="642775" y="525675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12" name="Google Shape;412;p44">
            <a:hlinkClick action="ppaction://hlinkshowjump?jump=previousslide"/>
          </p:cNvPr>
          <p:cNvSpPr/>
          <p:nvPr/>
        </p:nvSpPr>
        <p:spPr>
          <a:xfrm flipH="1">
            <a:off x="798592" y="618328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4"/>
          <p:cNvSpPr txBox="1"/>
          <p:nvPr/>
        </p:nvSpPr>
        <p:spPr>
          <a:xfrm>
            <a:off x="1131475" y="1502200"/>
            <a:ext cx="6809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P.1. 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 usuário pode limpar a entrada utilizando o botão de limpar (C) antes de completar a operação, corrigir utilizando o botão (CE) ou     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44"/>
          <p:cNvSpPr txBox="1"/>
          <p:nvPr/>
        </p:nvSpPr>
        <p:spPr>
          <a:xfrm>
            <a:off x="3137275" y="918300"/>
            <a:ext cx="2798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Fluxo Alternativo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5" name="Google Shape;4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788" y="1943125"/>
            <a:ext cx="1428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4"/>
          <p:cNvSpPr txBox="1"/>
          <p:nvPr/>
        </p:nvSpPr>
        <p:spPr>
          <a:xfrm>
            <a:off x="3072000" y="221237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Fluxo de Exceções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44"/>
          <p:cNvSpPr txBox="1"/>
          <p:nvPr/>
        </p:nvSpPr>
        <p:spPr>
          <a:xfrm>
            <a:off x="1131475" y="2683825"/>
            <a:ext cx="7035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E.1. Campos obrigatórios</a:t>
            </a:r>
            <a:endParaRPr b="1" sz="16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Caso o usuário não tenha inserido números ou operadores,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o sistema não apresentará nenhuma informação como resposta.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E.2. Operação inválida</a:t>
            </a:r>
            <a:endParaRPr b="1" sz="16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Se o usuário tentar realizar uma operação matemática inválida (por exemplo, dividir por zero), o sistema apresenta a mensagem "Operação inválida. Não é possível dividir por zero.".</a:t>
            </a:r>
            <a:endParaRPr b="1" sz="20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>
            <p:ph type="title"/>
          </p:nvPr>
        </p:nvSpPr>
        <p:spPr>
          <a:xfrm>
            <a:off x="2401500" y="1989150"/>
            <a:ext cx="4341000" cy="11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REGRAS</a:t>
            </a:r>
            <a:r>
              <a:rPr lang="en" sz="5000"/>
              <a:t> DE NEGÓCIO</a:t>
            </a:r>
            <a:endParaRPr sz="5000"/>
          </a:p>
        </p:txBody>
      </p:sp>
      <p:sp>
        <p:nvSpPr>
          <p:cNvPr id="423" name="Google Shape;423;p45"/>
          <p:cNvSpPr/>
          <p:nvPr/>
        </p:nvSpPr>
        <p:spPr>
          <a:xfrm>
            <a:off x="4921475" y="3440400"/>
            <a:ext cx="3352200" cy="559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" name="Google Shape;424;p45"/>
          <p:cNvSpPr txBox="1"/>
          <p:nvPr/>
        </p:nvSpPr>
        <p:spPr>
          <a:xfrm>
            <a:off x="3474450" y="2791813"/>
            <a:ext cx="21951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5" name="Google Shape;425;p45"/>
          <p:cNvSpPr txBox="1"/>
          <p:nvPr>
            <p:ph idx="1" type="subTitle"/>
          </p:nvPr>
        </p:nvSpPr>
        <p:spPr>
          <a:xfrm>
            <a:off x="4921475" y="2876388"/>
            <a:ext cx="29943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6" name="Google Shape;426;p45"/>
          <p:cNvSpPr/>
          <p:nvPr/>
        </p:nvSpPr>
        <p:spPr>
          <a:xfrm>
            <a:off x="7941100" y="535000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7" name="Google Shape;427;p45">
            <a:hlinkClick action="ppaction://hlinkshowjump?jump=nextslide"/>
          </p:cNvPr>
          <p:cNvSpPr/>
          <p:nvPr/>
        </p:nvSpPr>
        <p:spPr>
          <a:xfrm>
            <a:off x="8097582" y="627653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/>
          <p:nvPr/>
        </p:nvSpPr>
        <p:spPr>
          <a:xfrm flipH="1">
            <a:off x="642775" y="525675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9" name="Google Shape;429;p45">
            <a:hlinkClick action="ppaction://hlinkshowjump?jump=previousslide"/>
          </p:cNvPr>
          <p:cNvSpPr/>
          <p:nvPr/>
        </p:nvSpPr>
        <p:spPr>
          <a:xfrm flipH="1">
            <a:off x="798592" y="618328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"/>
          <p:cNvSpPr txBox="1"/>
          <p:nvPr>
            <p:ph type="title"/>
          </p:nvPr>
        </p:nvSpPr>
        <p:spPr>
          <a:xfrm>
            <a:off x="5004125" y="1668013"/>
            <a:ext cx="27510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5" name="Google Shape;435;p46"/>
          <p:cNvSpPr/>
          <p:nvPr/>
        </p:nvSpPr>
        <p:spPr>
          <a:xfrm>
            <a:off x="4921475" y="3440400"/>
            <a:ext cx="3352200" cy="559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36" name="Google Shape;436;p46"/>
          <p:cNvGrpSpPr/>
          <p:nvPr/>
        </p:nvGrpSpPr>
        <p:grpSpPr>
          <a:xfrm rot="-940230">
            <a:off x="856903" y="4326524"/>
            <a:ext cx="205047" cy="350440"/>
            <a:chOff x="4598638" y="980500"/>
            <a:chExt cx="254875" cy="435650"/>
          </a:xfrm>
        </p:grpSpPr>
        <p:sp>
          <p:nvSpPr>
            <p:cNvPr id="437" name="Google Shape;437;p46"/>
            <p:cNvSpPr/>
            <p:nvPr/>
          </p:nvSpPr>
          <p:spPr>
            <a:xfrm>
              <a:off x="4598638" y="1090600"/>
              <a:ext cx="115300" cy="82300"/>
            </a:xfrm>
            <a:custGeom>
              <a:rect b="b" l="l" r="r" t="t"/>
              <a:pathLst>
                <a:path extrusionOk="0" fill="none" h="3292" w="4612">
                  <a:moveTo>
                    <a:pt x="1590" y="3291"/>
                  </a:moveTo>
                  <a:lnTo>
                    <a:pt x="0" y="0"/>
                  </a:lnTo>
                  <a:lnTo>
                    <a:pt x="4420" y="0"/>
                  </a:lnTo>
                  <a:lnTo>
                    <a:pt x="4611" y="46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6"/>
            <p:cNvSpPr/>
            <p:nvPr/>
          </p:nvSpPr>
          <p:spPr>
            <a:xfrm>
              <a:off x="4598638" y="1172875"/>
              <a:ext cx="115300" cy="82700"/>
            </a:xfrm>
            <a:custGeom>
              <a:rect b="b" l="l" r="r" t="t"/>
              <a:pathLst>
                <a:path extrusionOk="0" fill="none" h="3308" w="4612">
                  <a:moveTo>
                    <a:pt x="1590" y="0"/>
                  </a:moveTo>
                  <a:lnTo>
                    <a:pt x="0" y="3307"/>
                  </a:lnTo>
                  <a:lnTo>
                    <a:pt x="4420" y="3307"/>
                  </a:lnTo>
                  <a:lnTo>
                    <a:pt x="4611" y="283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6"/>
            <p:cNvSpPr/>
            <p:nvPr/>
          </p:nvSpPr>
          <p:spPr>
            <a:xfrm>
              <a:off x="4739037" y="980500"/>
              <a:ext cx="114475" cy="435650"/>
            </a:xfrm>
            <a:custGeom>
              <a:rect b="b" l="l" r="r" t="t"/>
              <a:pathLst>
                <a:path extrusionOk="0" fill="none" h="17426" w="4579">
                  <a:moveTo>
                    <a:pt x="4579" y="1527"/>
                  </a:moveTo>
                  <a:cubicBezTo>
                    <a:pt x="4579" y="1527"/>
                    <a:pt x="3498" y="0"/>
                    <a:pt x="2814" y="1527"/>
                  </a:cubicBezTo>
                  <a:cubicBezTo>
                    <a:pt x="2146" y="3069"/>
                    <a:pt x="859" y="16265"/>
                    <a:pt x="0" y="17426"/>
                  </a:cubicBez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6"/>
            <p:cNvSpPr/>
            <p:nvPr/>
          </p:nvSpPr>
          <p:spPr>
            <a:xfrm>
              <a:off x="4758112" y="1131525"/>
              <a:ext cx="62825" cy="25"/>
            </a:xfrm>
            <a:custGeom>
              <a:rect b="b" l="l" r="r" t="t"/>
              <a:pathLst>
                <a:path extrusionOk="0" fill="none" h="1" w="2513">
                  <a:moveTo>
                    <a:pt x="0" y="1"/>
                  </a:moveTo>
                  <a:lnTo>
                    <a:pt x="2512" y="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46"/>
          <p:cNvGrpSpPr/>
          <p:nvPr/>
        </p:nvGrpSpPr>
        <p:grpSpPr>
          <a:xfrm>
            <a:off x="4287360" y="525666"/>
            <a:ext cx="570187" cy="173398"/>
            <a:chOff x="4307263" y="535000"/>
            <a:chExt cx="335325" cy="101975"/>
          </a:xfrm>
        </p:grpSpPr>
        <p:sp>
          <p:nvSpPr>
            <p:cNvPr id="442" name="Google Shape;442;p46"/>
            <p:cNvSpPr/>
            <p:nvPr/>
          </p:nvSpPr>
          <p:spPr>
            <a:xfrm>
              <a:off x="4307263" y="550425"/>
              <a:ext cx="93725" cy="86550"/>
            </a:xfrm>
            <a:custGeom>
              <a:rect b="b" l="l" r="r" t="t"/>
              <a:pathLst>
                <a:path extrusionOk="0" h="3462" w="3749">
                  <a:moveTo>
                    <a:pt x="930" y="472"/>
                  </a:moveTo>
                  <a:cubicBezTo>
                    <a:pt x="1544" y="472"/>
                    <a:pt x="2090" y="1607"/>
                    <a:pt x="1698" y="2223"/>
                  </a:cubicBezTo>
                  <a:cubicBezTo>
                    <a:pt x="1539" y="2032"/>
                    <a:pt x="1364" y="1858"/>
                    <a:pt x="1189" y="1715"/>
                  </a:cubicBezTo>
                  <a:cubicBezTo>
                    <a:pt x="1165" y="1694"/>
                    <a:pt x="1138" y="1685"/>
                    <a:pt x="1113" y="1685"/>
                  </a:cubicBezTo>
                  <a:cubicBezTo>
                    <a:pt x="1021" y="1685"/>
                    <a:pt x="943" y="1799"/>
                    <a:pt x="1030" y="1873"/>
                  </a:cubicBezTo>
                  <a:cubicBezTo>
                    <a:pt x="1205" y="2032"/>
                    <a:pt x="1364" y="2207"/>
                    <a:pt x="1507" y="2414"/>
                  </a:cubicBezTo>
                  <a:cubicBezTo>
                    <a:pt x="1475" y="2430"/>
                    <a:pt x="1459" y="2446"/>
                    <a:pt x="1427" y="2462"/>
                  </a:cubicBezTo>
                  <a:cubicBezTo>
                    <a:pt x="1312" y="2524"/>
                    <a:pt x="1204" y="2552"/>
                    <a:pt x="1105" y="2552"/>
                  </a:cubicBezTo>
                  <a:cubicBezTo>
                    <a:pt x="697" y="2552"/>
                    <a:pt x="435" y="2089"/>
                    <a:pt x="410" y="1667"/>
                  </a:cubicBezTo>
                  <a:cubicBezTo>
                    <a:pt x="410" y="1460"/>
                    <a:pt x="426" y="1253"/>
                    <a:pt x="489" y="1063"/>
                  </a:cubicBezTo>
                  <a:cubicBezTo>
                    <a:pt x="521" y="888"/>
                    <a:pt x="585" y="697"/>
                    <a:pt x="680" y="538"/>
                  </a:cubicBezTo>
                  <a:cubicBezTo>
                    <a:pt x="763" y="493"/>
                    <a:pt x="847" y="472"/>
                    <a:pt x="930" y="472"/>
                  </a:cubicBezTo>
                  <a:close/>
                  <a:moveTo>
                    <a:pt x="932" y="1"/>
                  </a:moveTo>
                  <a:cubicBezTo>
                    <a:pt x="799" y="1"/>
                    <a:pt x="677" y="86"/>
                    <a:pt x="569" y="220"/>
                  </a:cubicBezTo>
                  <a:cubicBezTo>
                    <a:pt x="521" y="236"/>
                    <a:pt x="489" y="268"/>
                    <a:pt x="442" y="299"/>
                  </a:cubicBezTo>
                  <a:cubicBezTo>
                    <a:pt x="394" y="331"/>
                    <a:pt x="378" y="395"/>
                    <a:pt x="410" y="458"/>
                  </a:cubicBezTo>
                  <a:cubicBezTo>
                    <a:pt x="251" y="745"/>
                    <a:pt x="155" y="1047"/>
                    <a:pt x="92" y="1365"/>
                  </a:cubicBezTo>
                  <a:cubicBezTo>
                    <a:pt x="1" y="2031"/>
                    <a:pt x="357" y="2914"/>
                    <a:pt x="1119" y="2914"/>
                  </a:cubicBezTo>
                  <a:cubicBezTo>
                    <a:pt x="1157" y="2914"/>
                    <a:pt x="1196" y="2911"/>
                    <a:pt x="1237" y="2907"/>
                  </a:cubicBezTo>
                  <a:cubicBezTo>
                    <a:pt x="1411" y="2891"/>
                    <a:pt x="1570" y="2827"/>
                    <a:pt x="1714" y="2732"/>
                  </a:cubicBezTo>
                  <a:cubicBezTo>
                    <a:pt x="1825" y="2939"/>
                    <a:pt x="1936" y="3161"/>
                    <a:pt x="2031" y="3384"/>
                  </a:cubicBezTo>
                  <a:cubicBezTo>
                    <a:pt x="2059" y="3438"/>
                    <a:pt x="2106" y="3461"/>
                    <a:pt x="2156" y="3461"/>
                  </a:cubicBezTo>
                  <a:cubicBezTo>
                    <a:pt x="2250" y="3461"/>
                    <a:pt x="2349" y="3377"/>
                    <a:pt x="2318" y="3273"/>
                  </a:cubicBezTo>
                  <a:cubicBezTo>
                    <a:pt x="2222" y="3002"/>
                    <a:pt x="2095" y="2748"/>
                    <a:pt x="1936" y="2525"/>
                  </a:cubicBezTo>
                  <a:cubicBezTo>
                    <a:pt x="2111" y="2287"/>
                    <a:pt x="2206" y="2017"/>
                    <a:pt x="2206" y="1730"/>
                  </a:cubicBezTo>
                  <a:cubicBezTo>
                    <a:pt x="2222" y="1730"/>
                    <a:pt x="2238" y="1746"/>
                    <a:pt x="2254" y="1746"/>
                  </a:cubicBezTo>
                  <a:cubicBezTo>
                    <a:pt x="2699" y="1746"/>
                    <a:pt x="3129" y="1762"/>
                    <a:pt x="3558" y="1762"/>
                  </a:cubicBezTo>
                  <a:cubicBezTo>
                    <a:pt x="3749" y="1746"/>
                    <a:pt x="3749" y="1460"/>
                    <a:pt x="3558" y="1460"/>
                  </a:cubicBezTo>
                  <a:cubicBezTo>
                    <a:pt x="3129" y="1460"/>
                    <a:pt x="2683" y="1476"/>
                    <a:pt x="2254" y="1476"/>
                  </a:cubicBezTo>
                  <a:cubicBezTo>
                    <a:pt x="2238" y="1476"/>
                    <a:pt x="2206" y="1492"/>
                    <a:pt x="2190" y="1508"/>
                  </a:cubicBezTo>
                  <a:cubicBezTo>
                    <a:pt x="2175" y="1381"/>
                    <a:pt x="2143" y="1253"/>
                    <a:pt x="2095" y="1142"/>
                  </a:cubicBezTo>
                  <a:cubicBezTo>
                    <a:pt x="1936" y="761"/>
                    <a:pt x="1666" y="443"/>
                    <a:pt x="1316" y="236"/>
                  </a:cubicBezTo>
                  <a:cubicBezTo>
                    <a:pt x="1180" y="70"/>
                    <a:pt x="1052" y="1"/>
                    <a:pt x="93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6"/>
            <p:cNvSpPr/>
            <p:nvPr/>
          </p:nvSpPr>
          <p:spPr>
            <a:xfrm>
              <a:off x="4361163" y="555825"/>
              <a:ext cx="39825" cy="10200"/>
            </a:xfrm>
            <a:custGeom>
              <a:rect b="b" l="l" r="r" t="t"/>
              <a:pathLst>
                <a:path extrusionOk="0" h="408" w="1593">
                  <a:moveTo>
                    <a:pt x="1376" y="1"/>
                  </a:moveTo>
                  <a:cubicBezTo>
                    <a:pt x="1363" y="1"/>
                    <a:pt x="1350" y="2"/>
                    <a:pt x="1336" y="6"/>
                  </a:cubicBezTo>
                  <a:cubicBezTo>
                    <a:pt x="955" y="101"/>
                    <a:pt x="557" y="165"/>
                    <a:pt x="144" y="181"/>
                  </a:cubicBezTo>
                  <a:cubicBezTo>
                    <a:pt x="1" y="181"/>
                    <a:pt x="1" y="403"/>
                    <a:pt x="144" y="403"/>
                  </a:cubicBezTo>
                  <a:cubicBezTo>
                    <a:pt x="213" y="406"/>
                    <a:pt x="283" y="407"/>
                    <a:pt x="353" y="407"/>
                  </a:cubicBezTo>
                  <a:cubicBezTo>
                    <a:pt x="712" y="407"/>
                    <a:pt x="1069" y="372"/>
                    <a:pt x="1416" y="292"/>
                  </a:cubicBezTo>
                  <a:cubicBezTo>
                    <a:pt x="1592" y="262"/>
                    <a:pt x="1537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6"/>
            <p:cNvSpPr/>
            <p:nvPr/>
          </p:nvSpPr>
          <p:spPr>
            <a:xfrm>
              <a:off x="4422788" y="535000"/>
              <a:ext cx="80700" cy="85675"/>
            </a:xfrm>
            <a:custGeom>
              <a:rect b="b" l="l" r="r" t="t"/>
              <a:pathLst>
                <a:path extrusionOk="0" h="3427" w="3228">
                  <a:moveTo>
                    <a:pt x="685" y="1"/>
                  </a:moveTo>
                  <a:cubicBezTo>
                    <a:pt x="644" y="1"/>
                    <a:pt x="601" y="18"/>
                    <a:pt x="573" y="58"/>
                  </a:cubicBezTo>
                  <a:cubicBezTo>
                    <a:pt x="0" y="1123"/>
                    <a:pt x="302" y="2808"/>
                    <a:pt x="1511" y="3333"/>
                  </a:cubicBezTo>
                  <a:cubicBezTo>
                    <a:pt x="1646" y="3396"/>
                    <a:pt x="1788" y="3426"/>
                    <a:pt x="1929" y="3426"/>
                  </a:cubicBezTo>
                  <a:cubicBezTo>
                    <a:pt x="2286" y="3426"/>
                    <a:pt x="2632" y="3234"/>
                    <a:pt x="2814" y="2904"/>
                  </a:cubicBezTo>
                  <a:cubicBezTo>
                    <a:pt x="3228" y="2236"/>
                    <a:pt x="3005" y="1298"/>
                    <a:pt x="2862" y="551"/>
                  </a:cubicBezTo>
                  <a:cubicBezTo>
                    <a:pt x="2844" y="458"/>
                    <a:pt x="2779" y="418"/>
                    <a:pt x="2710" y="418"/>
                  </a:cubicBezTo>
                  <a:cubicBezTo>
                    <a:pt x="2600" y="418"/>
                    <a:pt x="2477" y="516"/>
                    <a:pt x="2496" y="662"/>
                  </a:cubicBezTo>
                  <a:cubicBezTo>
                    <a:pt x="2608" y="1139"/>
                    <a:pt x="2671" y="1648"/>
                    <a:pt x="2655" y="2141"/>
                  </a:cubicBezTo>
                  <a:cubicBezTo>
                    <a:pt x="2612" y="2571"/>
                    <a:pt x="2401" y="3065"/>
                    <a:pt x="1906" y="3065"/>
                  </a:cubicBezTo>
                  <a:cubicBezTo>
                    <a:pt x="1852" y="3065"/>
                    <a:pt x="1794" y="3059"/>
                    <a:pt x="1733" y="3047"/>
                  </a:cubicBezTo>
                  <a:cubicBezTo>
                    <a:pt x="1463" y="2983"/>
                    <a:pt x="1145" y="2665"/>
                    <a:pt x="1002" y="2443"/>
                  </a:cubicBezTo>
                  <a:cubicBezTo>
                    <a:pt x="525" y="1775"/>
                    <a:pt x="445" y="901"/>
                    <a:pt x="795" y="137"/>
                  </a:cubicBezTo>
                  <a:cubicBezTo>
                    <a:pt x="826" y="56"/>
                    <a:pt x="758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6"/>
            <p:cNvSpPr/>
            <p:nvPr/>
          </p:nvSpPr>
          <p:spPr>
            <a:xfrm>
              <a:off x="4525288" y="566025"/>
              <a:ext cx="38575" cy="38450"/>
            </a:xfrm>
            <a:custGeom>
              <a:rect b="b" l="l" r="r" t="t"/>
              <a:pathLst>
                <a:path extrusionOk="0" h="1538" w="1543">
                  <a:moveTo>
                    <a:pt x="1096" y="0"/>
                  </a:moveTo>
                  <a:cubicBezTo>
                    <a:pt x="1036" y="0"/>
                    <a:pt x="976" y="33"/>
                    <a:pt x="954" y="105"/>
                  </a:cubicBezTo>
                  <a:cubicBezTo>
                    <a:pt x="907" y="280"/>
                    <a:pt x="875" y="455"/>
                    <a:pt x="843" y="629"/>
                  </a:cubicBezTo>
                  <a:cubicBezTo>
                    <a:pt x="621" y="629"/>
                    <a:pt x="398" y="645"/>
                    <a:pt x="175" y="661"/>
                  </a:cubicBezTo>
                  <a:cubicBezTo>
                    <a:pt x="0" y="661"/>
                    <a:pt x="0" y="932"/>
                    <a:pt x="175" y="932"/>
                  </a:cubicBezTo>
                  <a:lnTo>
                    <a:pt x="764" y="932"/>
                  </a:lnTo>
                  <a:cubicBezTo>
                    <a:pt x="732" y="1091"/>
                    <a:pt x="684" y="1249"/>
                    <a:pt x="636" y="1393"/>
                  </a:cubicBezTo>
                  <a:cubicBezTo>
                    <a:pt x="604" y="1469"/>
                    <a:pt x="683" y="1538"/>
                    <a:pt x="751" y="1538"/>
                  </a:cubicBezTo>
                  <a:cubicBezTo>
                    <a:pt x="783" y="1538"/>
                    <a:pt x="812" y="1523"/>
                    <a:pt x="827" y="1488"/>
                  </a:cubicBezTo>
                  <a:cubicBezTo>
                    <a:pt x="907" y="1313"/>
                    <a:pt x="986" y="1122"/>
                    <a:pt x="1050" y="932"/>
                  </a:cubicBezTo>
                  <a:cubicBezTo>
                    <a:pt x="1145" y="932"/>
                    <a:pt x="1257" y="932"/>
                    <a:pt x="1336" y="916"/>
                  </a:cubicBezTo>
                  <a:cubicBezTo>
                    <a:pt x="1543" y="916"/>
                    <a:pt x="1543" y="614"/>
                    <a:pt x="1336" y="614"/>
                  </a:cubicBezTo>
                  <a:lnTo>
                    <a:pt x="1161" y="614"/>
                  </a:lnTo>
                  <a:cubicBezTo>
                    <a:pt x="1193" y="455"/>
                    <a:pt x="1225" y="296"/>
                    <a:pt x="1241" y="137"/>
                  </a:cubicBezTo>
                  <a:cubicBezTo>
                    <a:pt x="1241" y="49"/>
                    <a:pt x="1169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6"/>
            <p:cNvSpPr/>
            <p:nvPr/>
          </p:nvSpPr>
          <p:spPr>
            <a:xfrm>
              <a:off x="4585663" y="545500"/>
              <a:ext cx="56925" cy="83050"/>
            </a:xfrm>
            <a:custGeom>
              <a:rect b="b" l="l" r="r" t="t"/>
              <a:pathLst>
                <a:path extrusionOk="0" h="3322" w="2277">
                  <a:moveTo>
                    <a:pt x="973" y="465"/>
                  </a:moveTo>
                  <a:cubicBezTo>
                    <a:pt x="1227" y="735"/>
                    <a:pt x="1371" y="1466"/>
                    <a:pt x="1466" y="1753"/>
                  </a:cubicBezTo>
                  <a:cubicBezTo>
                    <a:pt x="1498" y="1848"/>
                    <a:pt x="1530" y="1959"/>
                    <a:pt x="1561" y="2039"/>
                  </a:cubicBezTo>
                  <a:cubicBezTo>
                    <a:pt x="1229" y="2039"/>
                    <a:pt x="897" y="2039"/>
                    <a:pt x="580" y="2054"/>
                  </a:cubicBezTo>
                  <a:lnTo>
                    <a:pt x="580" y="2054"/>
                  </a:lnTo>
                  <a:cubicBezTo>
                    <a:pt x="721" y="1519"/>
                    <a:pt x="831" y="984"/>
                    <a:pt x="973" y="465"/>
                  </a:cubicBezTo>
                  <a:close/>
                  <a:moveTo>
                    <a:pt x="873" y="1"/>
                  </a:moveTo>
                  <a:cubicBezTo>
                    <a:pt x="791" y="1"/>
                    <a:pt x="715" y="48"/>
                    <a:pt x="687" y="131"/>
                  </a:cubicBezTo>
                  <a:cubicBezTo>
                    <a:pt x="448" y="1148"/>
                    <a:pt x="178" y="2166"/>
                    <a:pt x="19" y="3199"/>
                  </a:cubicBezTo>
                  <a:cubicBezTo>
                    <a:pt x="0" y="3274"/>
                    <a:pt x="59" y="3322"/>
                    <a:pt x="120" y="3322"/>
                  </a:cubicBezTo>
                  <a:cubicBezTo>
                    <a:pt x="163" y="3322"/>
                    <a:pt x="206" y="3299"/>
                    <a:pt x="226" y="3247"/>
                  </a:cubicBezTo>
                  <a:cubicBezTo>
                    <a:pt x="321" y="2945"/>
                    <a:pt x="417" y="2627"/>
                    <a:pt x="496" y="2309"/>
                  </a:cubicBezTo>
                  <a:cubicBezTo>
                    <a:pt x="787" y="2332"/>
                    <a:pt x="1070" y="2347"/>
                    <a:pt x="1356" y="2347"/>
                  </a:cubicBezTo>
                  <a:cubicBezTo>
                    <a:pt x="1461" y="2347"/>
                    <a:pt x="1566" y="2345"/>
                    <a:pt x="1673" y="2341"/>
                  </a:cubicBezTo>
                  <a:lnTo>
                    <a:pt x="1689" y="2388"/>
                  </a:lnTo>
                  <a:cubicBezTo>
                    <a:pt x="1736" y="2532"/>
                    <a:pt x="1784" y="2659"/>
                    <a:pt x="1832" y="2802"/>
                  </a:cubicBezTo>
                  <a:cubicBezTo>
                    <a:pt x="1832" y="2818"/>
                    <a:pt x="1848" y="2834"/>
                    <a:pt x="1848" y="2850"/>
                  </a:cubicBezTo>
                  <a:cubicBezTo>
                    <a:pt x="1816" y="2913"/>
                    <a:pt x="1832" y="2977"/>
                    <a:pt x="1879" y="3024"/>
                  </a:cubicBezTo>
                  <a:cubicBezTo>
                    <a:pt x="1926" y="3071"/>
                    <a:pt x="1990" y="3101"/>
                    <a:pt x="2051" y="3101"/>
                  </a:cubicBezTo>
                  <a:cubicBezTo>
                    <a:pt x="2074" y="3101"/>
                    <a:pt x="2097" y="3097"/>
                    <a:pt x="2118" y="3088"/>
                  </a:cubicBezTo>
                  <a:cubicBezTo>
                    <a:pt x="2213" y="3056"/>
                    <a:pt x="2277" y="2961"/>
                    <a:pt x="2245" y="2865"/>
                  </a:cubicBezTo>
                  <a:cubicBezTo>
                    <a:pt x="2150" y="2214"/>
                    <a:pt x="1784" y="1530"/>
                    <a:pt x="1577" y="910"/>
                  </a:cubicBezTo>
                  <a:cubicBezTo>
                    <a:pt x="1434" y="544"/>
                    <a:pt x="1339" y="99"/>
                    <a:pt x="910" y="4"/>
                  </a:cubicBezTo>
                  <a:cubicBezTo>
                    <a:pt x="897" y="2"/>
                    <a:pt x="885" y="1"/>
                    <a:pt x="87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46"/>
          <p:cNvGrpSpPr/>
          <p:nvPr/>
        </p:nvGrpSpPr>
        <p:grpSpPr>
          <a:xfrm rot="705705">
            <a:off x="7506701" y="965307"/>
            <a:ext cx="479087" cy="173405"/>
            <a:chOff x="1720675" y="577300"/>
            <a:chExt cx="418775" cy="151575"/>
          </a:xfrm>
        </p:grpSpPr>
        <p:sp>
          <p:nvSpPr>
            <p:cNvPr id="448" name="Google Shape;448;p46"/>
            <p:cNvSpPr/>
            <p:nvPr/>
          </p:nvSpPr>
          <p:spPr>
            <a:xfrm>
              <a:off x="1720675" y="577300"/>
              <a:ext cx="93700" cy="151575"/>
            </a:xfrm>
            <a:custGeom>
              <a:rect b="b" l="l" r="r" t="t"/>
              <a:pathLst>
                <a:path extrusionOk="0" h="6063" w="3748">
                  <a:moveTo>
                    <a:pt x="493" y="1"/>
                  </a:moveTo>
                  <a:cubicBezTo>
                    <a:pt x="382" y="1"/>
                    <a:pt x="271" y="17"/>
                    <a:pt x="191" y="80"/>
                  </a:cubicBezTo>
                  <a:cubicBezTo>
                    <a:pt x="0" y="287"/>
                    <a:pt x="112" y="859"/>
                    <a:pt x="112" y="1066"/>
                  </a:cubicBezTo>
                  <a:lnTo>
                    <a:pt x="112" y="3149"/>
                  </a:lnTo>
                  <a:lnTo>
                    <a:pt x="112" y="5216"/>
                  </a:lnTo>
                  <a:cubicBezTo>
                    <a:pt x="112" y="5422"/>
                    <a:pt x="64" y="5740"/>
                    <a:pt x="223" y="5899"/>
                  </a:cubicBezTo>
                  <a:cubicBezTo>
                    <a:pt x="344" y="6012"/>
                    <a:pt x="580" y="6035"/>
                    <a:pt x="805" y="6035"/>
                  </a:cubicBezTo>
                  <a:cubicBezTo>
                    <a:pt x="957" y="6035"/>
                    <a:pt x="1104" y="6025"/>
                    <a:pt x="1208" y="6025"/>
                  </a:cubicBezTo>
                  <a:cubicBezTo>
                    <a:pt x="1232" y="6025"/>
                    <a:pt x="1253" y="6025"/>
                    <a:pt x="1272" y="6027"/>
                  </a:cubicBezTo>
                  <a:cubicBezTo>
                    <a:pt x="1890" y="6039"/>
                    <a:pt x="2507" y="6063"/>
                    <a:pt x="3116" y="6063"/>
                  </a:cubicBezTo>
                  <a:cubicBezTo>
                    <a:pt x="3260" y="6063"/>
                    <a:pt x="3403" y="6061"/>
                    <a:pt x="3546" y="6058"/>
                  </a:cubicBezTo>
                  <a:cubicBezTo>
                    <a:pt x="3551" y="6059"/>
                    <a:pt x="3555" y="6059"/>
                    <a:pt x="3560" y="6059"/>
                  </a:cubicBezTo>
                  <a:cubicBezTo>
                    <a:pt x="3737" y="6059"/>
                    <a:pt x="3748" y="5772"/>
                    <a:pt x="3562" y="5772"/>
                  </a:cubicBezTo>
                  <a:cubicBezTo>
                    <a:pt x="3053" y="5725"/>
                    <a:pt x="2544" y="5709"/>
                    <a:pt x="2051" y="5677"/>
                  </a:cubicBezTo>
                  <a:cubicBezTo>
                    <a:pt x="2025" y="5676"/>
                    <a:pt x="1998" y="5675"/>
                    <a:pt x="1969" y="5675"/>
                  </a:cubicBezTo>
                  <a:cubicBezTo>
                    <a:pt x="1791" y="5675"/>
                    <a:pt x="1563" y="5696"/>
                    <a:pt x="1353" y="5696"/>
                  </a:cubicBezTo>
                  <a:cubicBezTo>
                    <a:pt x="1180" y="5696"/>
                    <a:pt x="1019" y="5682"/>
                    <a:pt x="907" y="5629"/>
                  </a:cubicBezTo>
                  <a:cubicBezTo>
                    <a:pt x="191" y="5263"/>
                    <a:pt x="509" y="3785"/>
                    <a:pt x="509" y="3133"/>
                  </a:cubicBezTo>
                  <a:lnTo>
                    <a:pt x="509" y="2942"/>
                  </a:lnTo>
                  <a:cubicBezTo>
                    <a:pt x="541" y="2942"/>
                    <a:pt x="557" y="2958"/>
                    <a:pt x="589" y="2958"/>
                  </a:cubicBezTo>
                  <a:cubicBezTo>
                    <a:pt x="998" y="2995"/>
                    <a:pt x="1414" y="3011"/>
                    <a:pt x="1831" y="3011"/>
                  </a:cubicBezTo>
                  <a:cubicBezTo>
                    <a:pt x="2126" y="3011"/>
                    <a:pt x="2423" y="3003"/>
                    <a:pt x="2719" y="2990"/>
                  </a:cubicBezTo>
                  <a:cubicBezTo>
                    <a:pt x="2926" y="2974"/>
                    <a:pt x="2926" y="2656"/>
                    <a:pt x="2719" y="2624"/>
                  </a:cubicBezTo>
                  <a:cubicBezTo>
                    <a:pt x="2423" y="2611"/>
                    <a:pt x="2126" y="2603"/>
                    <a:pt x="1830" y="2603"/>
                  </a:cubicBezTo>
                  <a:cubicBezTo>
                    <a:pt x="1411" y="2603"/>
                    <a:pt x="992" y="2619"/>
                    <a:pt x="573" y="2656"/>
                  </a:cubicBezTo>
                  <a:cubicBezTo>
                    <a:pt x="557" y="2656"/>
                    <a:pt x="525" y="2656"/>
                    <a:pt x="509" y="2672"/>
                  </a:cubicBezTo>
                  <a:lnTo>
                    <a:pt x="509" y="1829"/>
                  </a:lnTo>
                  <a:cubicBezTo>
                    <a:pt x="509" y="1527"/>
                    <a:pt x="382" y="955"/>
                    <a:pt x="509" y="700"/>
                  </a:cubicBezTo>
                  <a:cubicBezTo>
                    <a:pt x="639" y="426"/>
                    <a:pt x="1064" y="348"/>
                    <a:pt x="1539" y="348"/>
                  </a:cubicBezTo>
                  <a:cubicBezTo>
                    <a:pt x="2109" y="348"/>
                    <a:pt x="2751" y="460"/>
                    <a:pt x="3037" y="478"/>
                  </a:cubicBezTo>
                  <a:cubicBezTo>
                    <a:pt x="3042" y="478"/>
                    <a:pt x="3048" y="478"/>
                    <a:pt x="3053" y="478"/>
                  </a:cubicBezTo>
                  <a:cubicBezTo>
                    <a:pt x="3291" y="478"/>
                    <a:pt x="3270" y="128"/>
                    <a:pt x="3037" y="112"/>
                  </a:cubicBezTo>
                  <a:cubicBezTo>
                    <a:pt x="2414" y="46"/>
                    <a:pt x="1792" y="13"/>
                    <a:pt x="1169" y="13"/>
                  </a:cubicBezTo>
                  <a:cubicBezTo>
                    <a:pt x="1044" y="13"/>
                    <a:pt x="920" y="14"/>
                    <a:pt x="795" y="17"/>
                  </a:cubicBezTo>
                  <a:cubicBezTo>
                    <a:pt x="716" y="17"/>
                    <a:pt x="604" y="1"/>
                    <a:pt x="49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1832350" y="655425"/>
              <a:ext cx="63550" cy="15100"/>
            </a:xfrm>
            <a:custGeom>
              <a:rect b="b" l="l" r="r" t="t"/>
              <a:pathLst>
                <a:path extrusionOk="0" h="604" w="2542">
                  <a:moveTo>
                    <a:pt x="2281" y="1"/>
                  </a:moveTo>
                  <a:cubicBezTo>
                    <a:pt x="2264" y="1"/>
                    <a:pt x="2246" y="3"/>
                    <a:pt x="2227" y="8"/>
                  </a:cubicBezTo>
                  <a:cubicBezTo>
                    <a:pt x="1559" y="183"/>
                    <a:pt x="875" y="278"/>
                    <a:pt x="192" y="310"/>
                  </a:cubicBezTo>
                  <a:cubicBezTo>
                    <a:pt x="1" y="310"/>
                    <a:pt x="1" y="596"/>
                    <a:pt x="192" y="596"/>
                  </a:cubicBezTo>
                  <a:cubicBezTo>
                    <a:pt x="295" y="601"/>
                    <a:pt x="398" y="603"/>
                    <a:pt x="501" y="603"/>
                  </a:cubicBezTo>
                  <a:cubicBezTo>
                    <a:pt x="1113" y="603"/>
                    <a:pt x="1724" y="523"/>
                    <a:pt x="2322" y="374"/>
                  </a:cubicBezTo>
                  <a:cubicBezTo>
                    <a:pt x="2542" y="315"/>
                    <a:pt x="2478" y="1"/>
                    <a:pt x="22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6"/>
            <p:cNvSpPr/>
            <p:nvPr/>
          </p:nvSpPr>
          <p:spPr>
            <a:xfrm>
              <a:off x="1821225" y="640500"/>
              <a:ext cx="68400" cy="9975"/>
            </a:xfrm>
            <a:custGeom>
              <a:rect b="b" l="l" r="r" t="t"/>
              <a:pathLst>
                <a:path extrusionOk="0" h="399" w="2736">
                  <a:moveTo>
                    <a:pt x="2527" y="0"/>
                  </a:moveTo>
                  <a:cubicBezTo>
                    <a:pt x="2523" y="0"/>
                    <a:pt x="2518" y="0"/>
                    <a:pt x="2513" y="1"/>
                  </a:cubicBezTo>
                  <a:cubicBezTo>
                    <a:pt x="1734" y="33"/>
                    <a:pt x="955" y="80"/>
                    <a:pt x="176" y="128"/>
                  </a:cubicBezTo>
                  <a:cubicBezTo>
                    <a:pt x="1" y="128"/>
                    <a:pt x="1" y="398"/>
                    <a:pt x="176" y="398"/>
                  </a:cubicBezTo>
                  <a:cubicBezTo>
                    <a:pt x="955" y="366"/>
                    <a:pt x="1734" y="366"/>
                    <a:pt x="2513" y="335"/>
                  </a:cubicBezTo>
                  <a:cubicBezTo>
                    <a:pt x="2730" y="335"/>
                    <a:pt x="2735" y="0"/>
                    <a:pt x="252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6"/>
            <p:cNvSpPr/>
            <p:nvPr/>
          </p:nvSpPr>
          <p:spPr>
            <a:xfrm>
              <a:off x="1930100" y="627550"/>
              <a:ext cx="97050" cy="54525"/>
            </a:xfrm>
            <a:custGeom>
              <a:rect b="b" l="l" r="r" t="t"/>
              <a:pathLst>
                <a:path extrusionOk="0" h="2181" w="3882">
                  <a:moveTo>
                    <a:pt x="159" y="1"/>
                  </a:moveTo>
                  <a:cubicBezTo>
                    <a:pt x="79" y="1"/>
                    <a:pt x="1" y="50"/>
                    <a:pt x="18" y="137"/>
                  </a:cubicBezTo>
                  <a:cubicBezTo>
                    <a:pt x="97" y="773"/>
                    <a:pt x="256" y="1409"/>
                    <a:pt x="495" y="2013"/>
                  </a:cubicBezTo>
                  <a:cubicBezTo>
                    <a:pt x="529" y="2090"/>
                    <a:pt x="622" y="2139"/>
                    <a:pt x="706" y="2139"/>
                  </a:cubicBezTo>
                  <a:cubicBezTo>
                    <a:pt x="780" y="2139"/>
                    <a:pt x="846" y="2102"/>
                    <a:pt x="861" y="2013"/>
                  </a:cubicBezTo>
                  <a:cubicBezTo>
                    <a:pt x="892" y="1759"/>
                    <a:pt x="940" y="1520"/>
                    <a:pt x="988" y="1282"/>
                  </a:cubicBezTo>
                  <a:cubicBezTo>
                    <a:pt x="1034" y="1006"/>
                    <a:pt x="962" y="804"/>
                    <a:pt x="1270" y="804"/>
                  </a:cubicBezTo>
                  <a:cubicBezTo>
                    <a:pt x="1281" y="804"/>
                    <a:pt x="1293" y="804"/>
                    <a:pt x="1306" y="805"/>
                  </a:cubicBezTo>
                  <a:cubicBezTo>
                    <a:pt x="1751" y="837"/>
                    <a:pt x="1783" y="1489"/>
                    <a:pt x="1830" y="1854"/>
                  </a:cubicBezTo>
                  <a:cubicBezTo>
                    <a:pt x="1845" y="1951"/>
                    <a:pt x="1916" y="1992"/>
                    <a:pt x="1993" y="1992"/>
                  </a:cubicBezTo>
                  <a:cubicBezTo>
                    <a:pt x="2081" y="1992"/>
                    <a:pt x="2178" y="1939"/>
                    <a:pt x="2212" y="1854"/>
                  </a:cubicBezTo>
                  <a:cubicBezTo>
                    <a:pt x="2307" y="1584"/>
                    <a:pt x="2546" y="964"/>
                    <a:pt x="2816" y="869"/>
                  </a:cubicBezTo>
                  <a:cubicBezTo>
                    <a:pt x="2891" y="838"/>
                    <a:pt x="2954" y="823"/>
                    <a:pt x="3007" y="823"/>
                  </a:cubicBezTo>
                  <a:cubicBezTo>
                    <a:pt x="3415" y="823"/>
                    <a:pt x="3219" y="1656"/>
                    <a:pt x="3134" y="1966"/>
                  </a:cubicBezTo>
                  <a:cubicBezTo>
                    <a:pt x="3096" y="2099"/>
                    <a:pt x="3200" y="2181"/>
                    <a:pt x="3307" y="2181"/>
                  </a:cubicBezTo>
                  <a:cubicBezTo>
                    <a:pt x="3379" y="2181"/>
                    <a:pt x="3452" y="2144"/>
                    <a:pt x="3484" y="2061"/>
                  </a:cubicBezTo>
                  <a:cubicBezTo>
                    <a:pt x="3659" y="1616"/>
                    <a:pt x="3881" y="455"/>
                    <a:pt x="3182" y="296"/>
                  </a:cubicBezTo>
                  <a:cubicBezTo>
                    <a:pt x="3143" y="288"/>
                    <a:pt x="3104" y="284"/>
                    <a:pt x="3066" y="284"/>
                  </a:cubicBezTo>
                  <a:cubicBezTo>
                    <a:pt x="2657" y="284"/>
                    <a:pt x="2318" y="734"/>
                    <a:pt x="2085" y="1171"/>
                  </a:cubicBezTo>
                  <a:cubicBezTo>
                    <a:pt x="1974" y="725"/>
                    <a:pt x="1751" y="264"/>
                    <a:pt x="1306" y="185"/>
                  </a:cubicBezTo>
                  <a:cubicBezTo>
                    <a:pt x="1274" y="180"/>
                    <a:pt x="1244" y="177"/>
                    <a:pt x="1215" y="177"/>
                  </a:cubicBezTo>
                  <a:cubicBezTo>
                    <a:pt x="806" y="177"/>
                    <a:pt x="649" y="680"/>
                    <a:pt x="574" y="1155"/>
                  </a:cubicBezTo>
                  <a:cubicBezTo>
                    <a:pt x="463" y="821"/>
                    <a:pt x="368" y="455"/>
                    <a:pt x="304" y="105"/>
                  </a:cubicBezTo>
                  <a:cubicBezTo>
                    <a:pt x="290" y="34"/>
                    <a:pt x="224" y="1"/>
                    <a:pt x="15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6"/>
            <p:cNvSpPr/>
            <p:nvPr/>
          </p:nvSpPr>
          <p:spPr>
            <a:xfrm>
              <a:off x="2033400" y="636925"/>
              <a:ext cx="50475" cy="47425"/>
            </a:xfrm>
            <a:custGeom>
              <a:rect b="b" l="l" r="r" t="t"/>
              <a:pathLst>
                <a:path extrusionOk="0" h="1897" w="2019">
                  <a:moveTo>
                    <a:pt x="1379" y="0"/>
                  </a:moveTo>
                  <a:cubicBezTo>
                    <a:pt x="1277" y="0"/>
                    <a:pt x="1173" y="19"/>
                    <a:pt x="1085" y="48"/>
                  </a:cubicBezTo>
                  <a:cubicBezTo>
                    <a:pt x="687" y="176"/>
                    <a:pt x="306" y="430"/>
                    <a:pt x="195" y="843"/>
                  </a:cubicBezTo>
                  <a:cubicBezTo>
                    <a:pt x="0" y="1518"/>
                    <a:pt x="628" y="1896"/>
                    <a:pt x="1232" y="1896"/>
                  </a:cubicBezTo>
                  <a:cubicBezTo>
                    <a:pt x="1468" y="1896"/>
                    <a:pt x="1701" y="1838"/>
                    <a:pt x="1880" y="1718"/>
                  </a:cubicBezTo>
                  <a:cubicBezTo>
                    <a:pt x="2018" y="1593"/>
                    <a:pt x="1916" y="1385"/>
                    <a:pt x="1762" y="1385"/>
                  </a:cubicBezTo>
                  <a:cubicBezTo>
                    <a:pt x="1738" y="1385"/>
                    <a:pt x="1714" y="1389"/>
                    <a:pt x="1689" y="1400"/>
                  </a:cubicBezTo>
                  <a:cubicBezTo>
                    <a:pt x="1549" y="1473"/>
                    <a:pt x="1338" y="1527"/>
                    <a:pt x="1136" y="1527"/>
                  </a:cubicBezTo>
                  <a:cubicBezTo>
                    <a:pt x="856" y="1527"/>
                    <a:pt x="591" y="1425"/>
                    <a:pt x="544" y="1130"/>
                  </a:cubicBezTo>
                  <a:cubicBezTo>
                    <a:pt x="513" y="875"/>
                    <a:pt x="640" y="637"/>
                    <a:pt x="862" y="525"/>
                  </a:cubicBezTo>
                  <a:cubicBezTo>
                    <a:pt x="934" y="490"/>
                    <a:pt x="1265" y="311"/>
                    <a:pt x="1433" y="311"/>
                  </a:cubicBezTo>
                  <a:cubicBezTo>
                    <a:pt x="1488" y="311"/>
                    <a:pt x="1526" y="331"/>
                    <a:pt x="1530" y="382"/>
                  </a:cubicBezTo>
                  <a:cubicBezTo>
                    <a:pt x="1530" y="478"/>
                    <a:pt x="1598" y="525"/>
                    <a:pt x="1665" y="525"/>
                  </a:cubicBezTo>
                  <a:cubicBezTo>
                    <a:pt x="1733" y="525"/>
                    <a:pt x="1800" y="478"/>
                    <a:pt x="1800" y="382"/>
                  </a:cubicBezTo>
                  <a:cubicBezTo>
                    <a:pt x="1822" y="96"/>
                    <a:pt x="1608" y="0"/>
                    <a:pt x="13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6"/>
            <p:cNvSpPr/>
            <p:nvPr/>
          </p:nvSpPr>
          <p:spPr>
            <a:xfrm>
              <a:off x="2080600" y="594350"/>
              <a:ext cx="58850" cy="49400"/>
            </a:xfrm>
            <a:custGeom>
              <a:rect b="b" l="l" r="r" t="t"/>
              <a:pathLst>
                <a:path extrusionOk="0" h="1976" w="2354">
                  <a:moveTo>
                    <a:pt x="952" y="0"/>
                  </a:moveTo>
                  <a:cubicBezTo>
                    <a:pt x="614" y="0"/>
                    <a:pt x="208" y="340"/>
                    <a:pt x="56" y="591"/>
                  </a:cubicBezTo>
                  <a:cubicBezTo>
                    <a:pt x="0" y="702"/>
                    <a:pt x="91" y="789"/>
                    <a:pt x="184" y="789"/>
                  </a:cubicBezTo>
                  <a:cubicBezTo>
                    <a:pt x="224" y="789"/>
                    <a:pt x="265" y="772"/>
                    <a:pt x="294" y="734"/>
                  </a:cubicBezTo>
                  <a:cubicBezTo>
                    <a:pt x="389" y="591"/>
                    <a:pt x="612" y="352"/>
                    <a:pt x="819" y="352"/>
                  </a:cubicBezTo>
                  <a:cubicBezTo>
                    <a:pt x="1121" y="368"/>
                    <a:pt x="1089" y="607"/>
                    <a:pt x="1057" y="813"/>
                  </a:cubicBezTo>
                  <a:cubicBezTo>
                    <a:pt x="1025" y="1131"/>
                    <a:pt x="866" y="1418"/>
                    <a:pt x="612" y="1608"/>
                  </a:cubicBezTo>
                  <a:cubicBezTo>
                    <a:pt x="517" y="1720"/>
                    <a:pt x="564" y="1879"/>
                    <a:pt x="691" y="1926"/>
                  </a:cubicBezTo>
                  <a:cubicBezTo>
                    <a:pt x="857" y="1959"/>
                    <a:pt x="1026" y="1975"/>
                    <a:pt x="1196" y="1975"/>
                  </a:cubicBezTo>
                  <a:cubicBezTo>
                    <a:pt x="1515" y="1975"/>
                    <a:pt x="1837" y="1919"/>
                    <a:pt x="2138" y="1815"/>
                  </a:cubicBezTo>
                  <a:cubicBezTo>
                    <a:pt x="2354" y="1729"/>
                    <a:pt x="2297" y="1422"/>
                    <a:pt x="2108" y="1422"/>
                  </a:cubicBezTo>
                  <a:cubicBezTo>
                    <a:pt x="2088" y="1422"/>
                    <a:pt x="2066" y="1426"/>
                    <a:pt x="2043" y="1433"/>
                  </a:cubicBezTo>
                  <a:cubicBezTo>
                    <a:pt x="1757" y="1545"/>
                    <a:pt x="1439" y="1592"/>
                    <a:pt x="1137" y="1592"/>
                  </a:cubicBezTo>
                  <a:cubicBezTo>
                    <a:pt x="1407" y="1211"/>
                    <a:pt x="1566" y="670"/>
                    <a:pt x="1343" y="257"/>
                  </a:cubicBezTo>
                  <a:cubicBezTo>
                    <a:pt x="1248" y="72"/>
                    <a:pt x="1108" y="0"/>
                    <a:pt x="95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46"/>
          <p:cNvSpPr txBox="1"/>
          <p:nvPr/>
        </p:nvSpPr>
        <p:spPr>
          <a:xfrm>
            <a:off x="5004125" y="2260825"/>
            <a:ext cx="21951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4"/>
                </a:solidFill>
                <a:latin typeface="Short Stack"/>
                <a:ea typeface="Short Stack"/>
                <a:cs typeface="Short Stack"/>
                <a:sym typeface="Short Stack"/>
              </a:rPr>
              <a:t>  </a:t>
            </a:r>
            <a:endParaRPr i="1" sz="15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55" name="Google Shape;455;p46"/>
          <p:cNvSpPr txBox="1"/>
          <p:nvPr>
            <p:ph idx="1" type="subTitle"/>
          </p:nvPr>
        </p:nvSpPr>
        <p:spPr>
          <a:xfrm>
            <a:off x="5004125" y="2728163"/>
            <a:ext cx="29943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hort Stack"/>
                <a:ea typeface="Short Stack"/>
                <a:cs typeface="Short Stack"/>
                <a:sym typeface="Short Stack"/>
              </a:rPr>
              <a:t> </a:t>
            </a:r>
            <a:endParaRPr sz="130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56" name="Google Shape;456;p46"/>
          <p:cNvSpPr/>
          <p:nvPr/>
        </p:nvSpPr>
        <p:spPr>
          <a:xfrm>
            <a:off x="7941100" y="535000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57" name="Google Shape;457;p46">
            <a:hlinkClick action="ppaction://hlinkshowjump?jump=nextslide"/>
          </p:cNvPr>
          <p:cNvSpPr/>
          <p:nvPr/>
        </p:nvSpPr>
        <p:spPr>
          <a:xfrm>
            <a:off x="8097582" y="627653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"/>
          <p:cNvSpPr/>
          <p:nvPr/>
        </p:nvSpPr>
        <p:spPr>
          <a:xfrm flipH="1">
            <a:off x="642775" y="525675"/>
            <a:ext cx="488700" cy="303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C8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59" name="Google Shape;459;p46">
            <a:hlinkClick action="ppaction://hlinkshowjump?jump=previousslide"/>
          </p:cNvPr>
          <p:cNvSpPr/>
          <p:nvPr/>
        </p:nvSpPr>
        <p:spPr>
          <a:xfrm flipH="1">
            <a:off x="798592" y="618328"/>
            <a:ext cx="176400" cy="11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6"/>
          <p:cNvSpPr txBox="1"/>
          <p:nvPr/>
        </p:nvSpPr>
        <p:spPr>
          <a:xfrm>
            <a:off x="1086563" y="1483250"/>
            <a:ext cx="6809700" cy="25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R.N.01 - Regra de Limite de Algarismos</a:t>
            </a:r>
            <a:endParaRPr sz="16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Para calculadoras de celular (com sistema operacional Android), o máximo de algarismos que um mesmo número pode ter é 15. Na calculadora do computador, o limite é 32.</a:t>
            </a:r>
            <a:endParaRPr sz="16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R.N.02 -  Regra de Exponenciação de Números Gigantes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Caso a operação feita pelo usuário resulte em números com mais de 15 algarismos, o resultado será apresentado em notação científica. (Exemplo: 1,5E+16 ou 6,4E-19)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1" name="Google Shape;461;p46"/>
          <p:cNvSpPr txBox="1"/>
          <p:nvPr/>
        </p:nvSpPr>
        <p:spPr>
          <a:xfrm>
            <a:off x="3078475" y="918300"/>
            <a:ext cx="3883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Regra de Negócio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h Subject for High School - 10th Grade: Right Triangle Relationships and Trigonometry by Slidesgo">
  <a:themeElements>
    <a:clrScheme name="Simple Light">
      <a:dk1>
        <a:srgbClr val="121212"/>
      </a:dk1>
      <a:lt1>
        <a:srgbClr val="FFFFFF"/>
      </a:lt1>
      <a:dk2>
        <a:srgbClr val="8242F8"/>
      </a:dk2>
      <a:lt2>
        <a:srgbClr val="E896D0"/>
      </a:lt2>
      <a:accent1>
        <a:srgbClr val="F45A3E"/>
      </a:accent1>
      <a:accent2>
        <a:srgbClr val="F0D435"/>
      </a:accent2>
      <a:accent3>
        <a:srgbClr val="FEFBDA"/>
      </a:accent3>
      <a:accent4>
        <a:srgbClr val="FFFFFF"/>
      </a:accent4>
      <a:accent5>
        <a:srgbClr val="5F5F5F"/>
      </a:accent5>
      <a:accent6>
        <a:srgbClr val="4BE58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