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938" y="-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7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9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4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07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30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2AC1-49F3-4FF5-A950-9D3B2B7AF0C4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FE72-A72E-47AA-8293-2D391E727C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84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71474" y="4572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B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raço</a:t>
            </a:r>
          </a:p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R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obótico</a:t>
            </a:r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 </a:t>
            </a:r>
          </a:p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E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ducativo</a:t>
            </a:r>
            <a:endParaRPr lang="pt-BR" sz="72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27322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SENAI/2017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6" name="Picture 2" descr="C:\Users\aluno\Downloads\robotic-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7" y="4158088"/>
            <a:ext cx="1840923" cy="184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2874" y="24737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O 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que é</a:t>
            </a:r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?</a:t>
            </a:r>
            <a:endParaRPr lang="pt-BR" sz="7200" dirty="0">
              <a:solidFill>
                <a:srgbClr val="FFCF37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050" name="Picture 2" descr="https://d2t1xqejof9utc.cloudfront.net/screenshots/pics/c595cdb9ef9825f68ba7af5f4b15d813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2211618"/>
            <a:ext cx="6772275" cy="325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2874" y="6158518"/>
            <a:ext cx="646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https://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grabcad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.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com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library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/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robotic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-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arm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-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6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-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dof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-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1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2874" y="24737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C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aracterísticas</a:t>
            </a:r>
            <a:endParaRPr lang="pt-BR" sz="72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314324" y="1819270"/>
            <a:ext cx="2190750" cy="2190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714615" y="4246012"/>
            <a:ext cx="2190750" cy="2190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857749" y="1874247"/>
            <a:ext cx="2190750" cy="2190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476874" y="398440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5 </a:t>
            </a:r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E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ixos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05074" y="6364179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E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letrônica</a:t>
            </a:r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 P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rópria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0027" y="4064997"/>
            <a:ext cx="241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P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rogramação</a:t>
            </a:r>
          </a:p>
          <a:p>
            <a:pPr algn="ctr"/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P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rática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6" y="2118045"/>
            <a:ext cx="1713301" cy="1713301"/>
          </a:xfrm>
          <a:prstGeom prst="rect">
            <a:avLst/>
          </a:prstGeom>
        </p:spPr>
      </p:pic>
      <p:pic>
        <p:nvPicPr>
          <p:cNvPr id="4098" name="Picture 2" descr="C:\Users\aluno\Downloads\c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09" y="4583747"/>
            <a:ext cx="1685362" cy="16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uno\Downloads\setti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27" y="2276753"/>
            <a:ext cx="1554593" cy="155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2874" y="247377"/>
            <a:ext cx="655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T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abela</a:t>
            </a:r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 d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</a:t>
            </a:r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 c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ustos</a:t>
            </a:r>
            <a:endParaRPr lang="pt-BR" sz="72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4" y="2005011"/>
            <a:ext cx="10134600" cy="3495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2874" y="247377"/>
            <a:ext cx="655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P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roduto</a:t>
            </a:r>
            <a:r>
              <a:rPr lang="pt-BR" sz="72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 f</a:t>
            </a:r>
            <a:r>
              <a:rPr lang="pt-BR" sz="72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inal</a:t>
            </a:r>
            <a:endParaRPr lang="pt-BR" sz="72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365165" y="3924593"/>
            <a:ext cx="2190750" cy="21907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C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70707" y="3642256"/>
            <a:ext cx="5943600" cy="2734697"/>
            <a:chOff x="2230290" y="4246012"/>
            <a:chExt cx="5943600" cy="2734697"/>
          </a:xfrm>
        </p:grpSpPr>
        <p:sp>
          <p:nvSpPr>
            <p:cNvPr id="9" name="Elipse 8"/>
            <p:cNvSpPr/>
            <p:nvPr/>
          </p:nvSpPr>
          <p:spPr>
            <a:xfrm>
              <a:off x="2714615" y="4246012"/>
              <a:ext cx="2190750" cy="21907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rgbClr val="FFC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230290" y="6457489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rgbClr val="FFCF37"/>
                  </a:solidFill>
                  <a:latin typeface="Berlin Sans FB" panose="020E0602020502020306" pitchFamily="34" charset="0"/>
                </a:rPr>
                <a:t>I</a:t>
              </a:r>
              <a:r>
                <a:rPr lang="pt-BR" sz="2800" dirty="0" smtClean="0">
                  <a:solidFill>
                    <a:schemeClr val="bg1">
                      <a:lumMod val="65000"/>
                    </a:schemeClr>
                  </a:solidFill>
                  <a:latin typeface="Berlin Sans FB" panose="020E0602020502020306" pitchFamily="34" charset="0"/>
                </a:rPr>
                <a:t>nteração</a:t>
              </a:r>
              <a:r>
                <a:rPr lang="pt-BR" sz="2800" dirty="0" smtClean="0">
                  <a:solidFill>
                    <a:srgbClr val="FFCF37"/>
                  </a:solidFill>
                  <a:latin typeface="Berlin Sans FB" panose="020E0602020502020306" pitchFamily="34" charset="0"/>
                </a:rPr>
                <a:t> T</a:t>
              </a:r>
              <a:r>
                <a:rPr lang="pt-BR" sz="2800" dirty="0" smtClean="0">
                  <a:solidFill>
                    <a:schemeClr val="bg1">
                      <a:lumMod val="65000"/>
                    </a:schemeClr>
                  </a:solidFill>
                  <a:latin typeface="Berlin Sans FB" panose="020E0602020502020306" pitchFamily="34" charset="0"/>
                </a:rPr>
                <a:t>ecnológica</a:t>
              </a:r>
              <a:endParaRPr lang="pt-BR" sz="28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168066" y="1700565"/>
            <a:ext cx="6089650" cy="2774121"/>
            <a:chOff x="314324" y="1819270"/>
            <a:chExt cx="6089650" cy="2774121"/>
          </a:xfrm>
        </p:grpSpPr>
        <p:sp>
          <p:nvSpPr>
            <p:cNvPr id="2" name="Elipse 1"/>
            <p:cNvSpPr/>
            <p:nvPr/>
          </p:nvSpPr>
          <p:spPr>
            <a:xfrm>
              <a:off x="314324" y="1819270"/>
              <a:ext cx="2190750" cy="21907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rgbClr val="FFC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60374" y="4070171"/>
              <a:ext cx="594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rgbClr val="FFCF37"/>
                  </a:solidFill>
                  <a:latin typeface="Berlin Sans FB" panose="020E0602020502020306" pitchFamily="34" charset="0"/>
                </a:rPr>
                <a:t>B</a:t>
              </a:r>
              <a:r>
                <a:rPr lang="pt-BR" sz="2800" dirty="0" smtClean="0">
                  <a:solidFill>
                    <a:schemeClr val="bg1">
                      <a:lumMod val="65000"/>
                    </a:schemeClr>
                  </a:solidFill>
                  <a:latin typeface="Berlin Sans FB" panose="020E0602020502020306" pitchFamily="34" charset="0"/>
                </a:rPr>
                <a:t>aixo</a:t>
              </a:r>
              <a:r>
                <a:rPr lang="pt-BR" sz="2800" dirty="0" smtClean="0">
                  <a:solidFill>
                    <a:srgbClr val="FFCF37"/>
                  </a:solidFill>
                  <a:latin typeface="Berlin Sans FB" panose="020E0602020502020306" pitchFamily="34" charset="0"/>
                </a:rPr>
                <a:t> C</a:t>
              </a:r>
              <a:r>
                <a:rPr lang="pt-BR" sz="2800" dirty="0" smtClean="0">
                  <a:solidFill>
                    <a:schemeClr val="bg1">
                      <a:lumMod val="65000"/>
                    </a:schemeClr>
                  </a:solidFill>
                  <a:latin typeface="Berlin Sans FB" panose="020E0602020502020306" pitchFamily="34" charset="0"/>
                </a:rPr>
                <a:t>usto</a:t>
              </a:r>
              <a:endParaRPr lang="pt-BR" sz="28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686415" y="6115343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D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iversão</a:t>
            </a:r>
            <a:r>
              <a:rPr lang="pt-BR" sz="2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!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122" name="Picture 2" descr="C:\Users\aluno\Downloads\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80" y="3951466"/>
            <a:ext cx="1660253" cy="166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luno\Downloads\payment-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65" y="2092964"/>
            <a:ext cx="1405951" cy="140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luno\Downloads\game-controller-with-usb-po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3" y="4337921"/>
            <a:ext cx="1364093" cy="13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ucasbardella.com/media/lucasbardella/blog/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" y="1543928"/>
            <a:ext cx="7166643" cy="46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2873" y="247377"/>
            <a:ext cx="74130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C</a:t>
            </a:r>
            <a:r>
              <a:rPr lang="pt-BR" sz="6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ompartilhamento</a:t>
            </a:r>
            <a:endParaRPr lang="pt-BR" sz="68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/>
          <p:cNvSpPr/>
          <p:nvPr/>
        </p:nvSpPr>
        <p:spPr>
          <a:xfrm rot="16200000">
            <a:off x="6191251" y="857245"/>
            <a:ext cx="6857999" cy="5143501"/>
          </a:xfrm>
          <a:prstGeom prst="flowChartManualInput">
            <a:avLst/>
          </a:prstGeom>
          <a:solidFill>
            <a:srgbClr val="FF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/>
          <p:cNvSpPr/>
          <p:nvPr/>
        </p:nvSpPr>
        <p:spPr>
          <a:xfrm rot="16200000">
            <a:off x="6372226" y="1038222"/>
            <a:ext cx="6857999" cy="4781550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2873" y="60679"/>
            <a:ext cx="74130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G</a:t>
            </a:r>
            <a:r>
              <a:rPr lang="pt-BR" sz="68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rupo</a:t>
            </a:r>
            <a:r>
              <a:rPr lang="pt-BR" sz="68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:</a:t>
            </a:r>
          </a:p>
        </p:txBody>
      </p:sp>
      <p:pic>
        <p:nvPicPr>
          <p:cNvPr id="1028" name="Picture 4" descr="http://brazaousinagem.com.br/images/Index_0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t="12098" r="3387" b="44683"/>
          <a:stretch/>
        </p:blipFill>
        <p:spPr bwMode="auto">
          <a:xfrm>
            <a:off x="285750" y="4141504"/>
            <a:ext cx="3238500" cy="16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uno\Downloads\Copy of logo-engenhote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55" y="3643157"/>
            <a:ext cx="2429544" cy="29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42873" y="2627494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A</a:t>
            </a:r>
            <a:r>
              <a:rPr lang="pt-BR" sz="6000" dirty="0" smtClean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poio</a:t>
            </a:r>
            <a:r>
              <a:rPr lang="pt-BR" sz="6000" dirty="0" smtClean="0">
                <a:solidFill>
                  <a:srgbClr val="FFCF37"/>
                </a:solidFill>
                <a:latin typeface="Berlin Sans FB" panose="020E0602020502020306" pitchFamily="34" charset="0"/>
              </a:rPr>
              <a:t>:</a:t>
            </a:r>
            <a:endParaRPr lang="pt-BR" sz="60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24250" y="383638"/>
            <a:ext cx="3282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C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arlos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 H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enrique</a:t>
            </a:r>
          </a:p>
          <a:p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F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elipe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 </a:t>
            </a:r>
            <a:r>
              <a:rPr lang="pt-BR" sz="2400" dirty="0" err="1">
                <a:solidFill>
                  <a:srgbClr val="FFCF37"/>
                </a:solidFill>
                <a:latin typeface="Berlin Sans FB" panose="020E0602020502020306" pitchFamily="34" charset="0"/>
              </a:rPr>
              <a:t>T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iozo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G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uilherme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 M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arques</a:t>
            </a:r>
          </a:p>
          <a:p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I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gor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 S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ousa</a:t>
            </a:r>
          </a:p>
          <a:p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J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ean</a:t>
            </a:r>
            <a:r>
              <a:rPr lang="pt-BR" sz="2400" dirty="0">
                <a:solidFill>
                  <a:srgbClr val="FFCF37"/>
                </a:solidFill>
                <a:latin typeface="Berlin Sans FB" panose="020E0602020502020306" pitchFamily="34" charset="0"/>
              </a:rPr>
              <a:t> M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iranda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8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</Words>
  <Application>Microsoft Office PowerPoint</Application>
  <PresentationFormat>Personalizar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2017-05-12T12:56:30Z</dcterms:created>
  <dcterms:modified xsi:type="dcterms:W3CDTF">2017-05-16T12:56:10Z</dcterms:modified>
</cp:coreProperties>
</file>