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D51A1-3F00-4B3A-9BEB-75B2D3C511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382FD63-3807-4D79-9611-0825C20CED6C}">
      <dgm:prSet/>
      <dgm:spPr/>
      <dgm:t>
        <a:bodyPr/>
        <a:lstStyle/>
        <a:p>
          <a:r>
            <a:rPr lang="pt-BR"/>
            <a:t>Verificação e monitoramento do níveis operacionais dos reatores nucleares.</a:t>
          </a:r>
          <a:endParaRPr lang="en-US"/>
        </a:p>
      </dgm:t>
    </dgm:pt>
    <dgm:pt modelId="{96779028-8781-4ABC-A0C0-3FAAFE4FD23E}" type="parTrans" cxnId="{6314A1D7-B323-443E-AC58-312BA2DFDE5B}">
      <dgm:prSet/>
      <dgm:spPr/>
      <dgm:t>
        <a:bodyPr/>
        <a:lstStyle/>
        <a:p>
          <a:endParaRPr lang="en-US"/>
        </a:p>
      </dgm:t>
    </dgm:pt>
    <dgm:pt modelId="{05DD7603-BAA0-449B-B856-A8A5E70C47B1}" type="sibTrans" cxnId="{6314A1D7-B323-443E-AC58-312BA2DFDE5B}">
      <dgm:prSet/>
      <dgm:spPr/>
      <dgm:t>
        <a:bodyPr/>
        <a:lstStyle/>
        <a:p>
          <a:endParaRPr lang="en-US"/>
        </a:p>
      </dgm:t>
    </dgm:pt>
    <dgm:pt modelId="{36B46890-03CD-49F2-96ED-E3F4572F48F9}">
      <dgm:prSet/>
      <dgm:spPr/>
      <dgm:t>
        <a:bodyPr/>
        <a:lstStyle/>
        <a:p>
          <a:r>
            <a:rPr lang="pt-BR"/>
            <a:t>Notificações para os operários.</a:t>
          </a:r>
          <a:endParaRPr lang="en-US"/>
        </a:p>
      </dgm:t>
    </dgm:pt>
    <dgm:pt modelId="{59395E7E-56C0-42BA-AB88-A028D0BA5177}" type="parTrans" cxnId="{D89C36B7-72B6-4ACE-956E-9B9B073B1D7D}">
      <dgm:prSet/>
      <dgm:spPr/>
      <dgm:t>
        <a:bodyPr/>
        <a:lstStyle/>
        <a:p>
          <a:endParaRPr lang="en-US"/>
        </a:p>
      </dgm:t>
    </dgm:pt>
    <dgm:pt modelId="{E09D0593-E306-4CB8-ACA4-306D71E8F884}" type="sibTrans" cxnId="{D89C36B7-72B6-4ACE-956E-9B9B073B1D7D}">
      <dgm:prSet/>
      <dgm:spPr/>
      <dgm:t>
        <a:bodyPr/>
        <a:lstStyle/>
        <a:p>
          <a:endParaRPr lang="en-US"/>
        </a:p>
      </dgm:t>
    </dgm:pt>
    <dgm:pt modelId="{C748EC24-62D8-4D14-A964-749077C2C243}">
      <dgm:prSet/>
      <dgm:spPr/>
      <dgm:t>
        <a:bodyPr/>
        <a:lstStyle/>
        <a:p>
          <a:r>
            <a:rPr lang="pt-BR"/>
            <a:t>Integração entre a monitoramento e verificação de EPI</a:t>
          </a:r>
          <a:endParaRPr lang="en-US"/>
        </a:p>
      </dgm:t>
    </dgm:pt>
    <dgm:pt modelId="{C7C443C2-4974-48DE-9F62-2A4F8A602FCC}" type="parTrans" cxnId="{3C46FC43-A788-490D-A0F3-65D922C85039}">
      <dgm:prSet/>
      <dgm:spPr/>
      <dgm:t>
        <a:bodyPr/>
        <a:lstStyle/>
        <a:p>
          <a:endParaRPr lang="en-US"/>
        </a:p>
      </dgm:t>
    </dgm:pt>
    <dgm:pt modelId="{DE855D95-0805-46F6-8468-26280937477D}" type="sibTrans" cxnId="{3C46FC43-A788-490D-A0F3-65D922C85039}">
      <dgm:prSet/>
      <dgm:spPr/>
      <dgm:t>
        <a:bodyPr/>
        <a:lstStyle/>
        <a:p>
          <a:endParaRPr lang="en-US"/>
        </a:p>
      </dgm:t>
    </dgm:pt>
    <dgm:pt modelId="{26117EAC-AA15-409B-BBA8-98252D39C189}" type="pres">
      <dgm:prSet presAssocID="{E2ED51A1-3F00-4B3A-9BEB-75B2D3C5113D}" presName="root" presStyleCnt="0">
        <dgm:presLayoutVars>
          <dgm:dir/>
          <dgm:resizeHandles val="exact"/>
        </dgm:presLayoutVars>
      </dgm:prSet>
      <dgm:spPr/>
    </dgm:pt>
    <dgm:pt modelId="{5706D60E-62A9-407A-BA33-A3B246FF76DA}" type="pres">
      <dgm:prSet presAssocID="{D382FD63-3807-4D79-9611-0825C20CED6C}" presName="compNode" presStyleCnt="0"/>
      <dgm:spPr/>
    </dgm:pt>
    <dgm:pt modelId="{AFA9FAC5-F541-422B-9002-C8134BFF827F}" type="pres">
      <dgm:prSet presAssocID="{D382FD63-3807-4D79-9611-0825C20CE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tivo"/>
        </a:ext>
      </dgm:extLst>
    </dgm:pt>
    <dgm:pt modelId="{A0DEAE8E-DC97-49FE-B6CB-844B0BF7C85B}" type="pres">
      <dgm:prSet presAssocID="{D382FD63-3807-4D79-9611-0825C20CED6C}" presName="spaceRect" presStyleCnt="0"/>
      <dgm:spPr/>
    </dgm:pt>
    <dgm:pt modelId="{E2C484D7-B9AB-4B16-B996-942296C793B8}" type="pres">
      <dgm:prSet presAssocID="{D382FD63-3807-4D79-9611-0825C20CED6C}" presName="textRect" presStyleLbl="revTx" presStyleIdx="0" presStyleCnt="3">
        <dgm:presLayoutVars>
          <dgm:chMax val="1"/>
          <dgm:chPref val="1"/>
        </dgm:presLayoutVars>
      </dgm:prSet>
      <dgm:spPr/>
    </dgm:pt>
    <dgm:pt modelId="{57056E9D-BFB8-49B6-86F4-F8FF0B230DC2}" type="pres">
      <dgm:prSet presAssocID="{05DD7603-BAA0-449B-B856-A8A5E70C47B1}" presName="sibTrans" presStyleCnt="0"/>
      <dgm:spPr/>
    </dgm:pt>
    <dgm:pt modelId="{490DA275-55B8-40FC-8EEE-FF095A0768F5}" type="pres">
      <dgm:prSet presAssocID="{36B46890-03CD-49F2-96ED-E3F4572F48F9}" presName="compNode" presStyleCnt="0"/>
      <dgm:spPr/>
    </dgm:pt>
    <dgm:pt modelId="{E6191846-7FEF-4C8D-ABA6-D7B486487C0E}" type="pres">
      <dgm:prSet presAssocID="{36B46890-03CD-49F2-96ED-E3F4572F4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o"/>
        </a:ext>
      </dgm:extLst>
    </dgm:pt>
    <dgm:pt modelId="{4CC6C2B0-53DA-4DC4-B1B7-20D3213DABD3}" type="pres">
      <dgm:prSet presAssocID="{36B46890-03CD-49F2-96ED-E3F4572F48F9}" presName="spaceRect" presStyleCnt="0"/>
      <dgm:spPr/>
    </dgm:pt>
    <dgm:pt modelId="{99BD14D8-115F-4AC2-8258-4A9FE2DF98C6}" type="pres">
      <dgm:prSet presAssocID="{36B46890-03CD-49F2-96ED-E3F4572F48F9}" presName="textRect" presStyleLbl="revTx" presStyleIdx="1" presStyleCnt="3">
        <dgm:presLayoutVars>
          <dgm:chMax val="1"/>
          <dgm:chPref val="1"/>
        </dgm:presLayoutVars>
      </dgm:prSet>
      <dgm:spPr/>
    </dgm:pt>
    <dgm:pt modelId="{04B85898-E0C1-4FCB-A91C-7AF663B89864}" type="pres">
      <dgm:prSet presAssocID="{E09D0593-E306-4CB8-ACA4-306D71E8F884}" presName="sibTrans" presStyleCnt="0"/>
      <dgm:spPr/>
    </dgm:pt>
    <dgm:pt modelId="{0D076A49-7367-4B2A-96E4-24612A28DD81}" type="pres">
      <dgm:prSet presAssocID="{C748EC24-62D8-4D14-A964-749077C2C243}" presName="compNode" presStyleCnt="0"/>
      <dgm:spPr/>
    </dgm:pt>
    <dgm:pt modelId="{DFA6B409-8625-42A6-88EB-5EEE60770318}" type="pres">
      <dgm:prSet presAssocID="{C748EC24-62D8-4D14-A964-749077C2C2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1A6C8C5-F35B-422E-B599-CC98AE8D000B}" type="pres">
      <dgm:prSet presAssocID="{C748EC24-62D8-4D14-A964-749077C2C243}" presName="spaceRect" presStyleCnt="0"/>
      <dgm:spPr/>
    </dgm:pt>
    <dgm:pt modelId="{F04E3238-96CF-4F63-8434-0E07F51E0958}" type="pres">
      <dgm:prSet presAssocID="{C748EC24-62D8-4D14-A964-749077C2C2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46FC43-A788-490D-A0F3-65D922C85039}" srcId="{E2ED51A1-3F00-4B3A-9BEB-75B2D3C5113D}" destId="{C748EC24-62D8-4D14-A964-749077C2C243}" srcOrd="2" destOrd="0" parTransId="{C7C443C2-4974-48DE-9F62-2A4F8A602FCC}" sibTransId="{DE855D95-0805-46F6-8468-26280937477D}"/>
    <dgm:cxn modelId="{87C62C4E-687F-4392-9497-34B73A97E690}" type="presOf" srcId="{36B46890-03CD-49F2-96ED-E3F4572F48F9}" destId="{99BD14D8-115F-4AC2-8258-4A9FE2DF98C6}" srcOrd="0" destOrd="0" presId="urn:microsoft.com/office/officeart/2018/2/layout/IconLabelList"/>
    <dgm:cxn modelId="{0AF43457-572E-4109-814A-68B40861F74D}" type="presOf" srcId="{E2ED51A1-3F00-4B3A-9BEB-75B2D3C5113D}" destId="{26117EAC-AA15-409B-BBA8-98252D39C189}" srcOrd="0" destOrd="0" presId="urn:microsoft.com/office/officeart/2018/2/layout/IconLabelList"/>
    <dgm:cxn modelId="{D89C36B7-72B6-4ACE-956E-9B9B073B1D7D}" srcId="{E2ED51A1-3F00-4B3A-9BEB-75B2D3C5113D}" destId="{36B46890-03CD-49F2-96ED-E3F4572F48F9}" srcOrd="1" destOrd="0" parTransId="{59395E7E-56C0-42BA-AB88-A028D0BA5177}" sibTransId="{E09D0593-E306-4CB8-ACA4-306D71E8F884}"/>
    <dgm:cxn modelId="{711159C0-6655-48B9-9B63-0C73F93B2BAC}" type="presOf" srcId="{D382FD63-3807-4D79-9611-0825C20CED6C}" destId="{E2C484D7-B9AB-4B16-B996-942296C793B8}" srcOrd="0" destOrd="0" presId="urn:microsoft.com/office/officeart/2018/2/layout/IconLabelList"/>
    <dgm:cxn modelId="{6314A1D7-B323-443E-AC58-312BA2DFDE5B}" srcId="{E2ED51A1-3F00-4B3A-9BEB-75B2D3C5113D}" destId="{D382FD63-3807-4D79-9611-0825C20CED6C}" srcOrd="0" destOrd="0" parTransId="{96779028-8781-4ABC-A0C0-3FAAFE4FD23E}" sibTransId="{05DD7603-BAA0-449B-B856-A8A5E70C47B1}"/>
    <dgm:cxn modelId="{0DA764EA-F5FA-4F51-A231-4F9A0D420A45}" type="presOf" srcId="{C748EC24-62D8-4D14-A964-749077C2C243}" destId="{F04E3238-96CF-4F63-8434-0E07F51E0958}" srcOrd="0" destOrd="0" presId="urn:microsoft.com/office/officeart/2018/2/layout/IconLabelList"/>
    <dgm:cxn modelId="{F62EE8A5-0005-4835-B815-542A9CDC0728}" type="presParOf" srcId="{26117EAC-AA15-409B-BBA8-98252D39C189}" destId="{5706D60E-62A9-407A-BA33-A3B246FF76DA}" srcOrd="0" destOrd="0" presId="urn:microsoft.com/office/officeart/2018/2/layout/IconLabelList"/>
    <dgm:cxn modelId="{A181D348-9FB0-44A0-A4DC-3DA1E9AB3564}" type="presParOf" srcId="{5706D60E-62A9-407A-BA33-A3B246FF76DA}" destId="{AFA9FAC5-F541-422B-9002-C8134BFF827F}" srcOrd="0" destOrd="0" presId="urn:microsoft.com/office/officeart/2018/2/layout/IconLabelList"/>
    <dgm:cxn modelId="{FCB52E47-45DD-4674-B3F9-AD397CFAC1A2}" type="presParOf" srcId="{5706D60E-62A9-407A-BA33-A3B246FF76DA}" destId="{A0DEAE8E-DC97-49FE-B6CB-844B0BF7C85B}" srcOrd="1" destOrd="0" presId="urn:microsoft.com/office/officeart/2018/2/layout/IconLabelList"/>
    <dgm:cxn modelId="{20CC9FD5-3057-4FAA-AEEB-3E67B0ADF800}" type="presParOf" srcId="{5706D60E-62A9-407A-BA33-A3B246FF76DA}" destId="{E2C484D7-B9AB-4B16-B996-942296C793B8}" srcOrd="2" destOrd="0" presId="urn:microsoft.com/office/officeart/2018/2/layout/IconLabelList"/>
    <dgm:cxn modelId="{FF08BA39-2A96-4592-A76B-11EE77704810}" type="presParOf" srcId="{26117EAC-AA15-409B-BBA8-98252D39C189}" destId="{57056E9D-BFB8-49B6-86F4-F8FF0B230DC2}" srcOrd="1" destOrd="0" presId="urn:microsoft.com/office/officeart/2018/2/layout/IconLabelList"/>
    <dgm:cxn modelId="{938ACD81-FFBE-42DE-9209-ACAC9EB867FA}" type="presParOf" srcId="{26117EAC-AA15-409B-BBA8-98252D39C189}" destId="{490DA275-55B8-40FC-8EEE-FF095A0768F5}" srcOrd="2" destOrd="0" presId="urn:microsoft.com/office/officeart/2018/2/layout/IconLabelList"/>
    <dgm:cxn modelId="{4F0C6232-BB7C-4F7B-A14D-0891E40BC3FD}" type="presParOf" srcId="{490DA275-55B8-40FC-8EEE-FF095A0768F5}" destId="{E6191846-7FEF-4C8D-ABA6-D7B486487C0E}" srcOrd="0" destOrd="0" presId="urn:microsoft.com/office/officeart/2018/2/layout/IconLabelList"/>
    <dgm:cxn modelId="{469557AB-DD3F-4AFB-8496-7D2971B57E6E}" type="presParOf" srcId="{490DA275-55B8-40FC-8EEE-FF095A0768F5}" destId="{4CC6C2B0-53DA-4DC4-B1B7-20D3213DABD3}" srcOrd="1" destOrd="0" presId="urn:microsoft.com/office/officeart/2018/2/layout/IconLabelList"/>
    <dgm:cxn modelId="{68BE2298-8AD5-4F5B-937D-C9DCC1A529A9}" type="presParOf" srcId="{490DA275-55B8-40FC-8EEE-FF095A0768F5}" destId="{99BD14D8-115F-4AC2-8258-4A9FE2DF98C6}" srcOrd="2" destOrd="0" presId="urn:microsoft.com/office/officeart/2018/2/layout/IconLabelList"/>
    <dgm:cxn modelId="{5A0CCC6A-8457-4BC0-B356-C21F46CA4BA0}" type="presParOf" srcId="{26117EAC-AA15-409B-BBA8-98252D39C189}" destId="{04B85898-E0C1-4FCB-A91C-7AF663B89864}" srcOrd="3" destOrd="0" presId="urn:microsoft.com/office/officeart/2018/2/layout/IconLabelList"/>
    <dgm:cxn modelId="{58548ED5-E53E-42DF-A165-E57B21666FD8}" type="presParOf" srcId="{26117EAC-AA15-409B-BBA8-98252D39C189}" destId="{0D076A49-7367-4B2A-96E4-24612A28DD81}" srcOrd="4" destOrd="0" presId="urn:microsoft.com/office/officeart/2018/2/layout/IconLabelList"/>
    <dgm:cxn modelId="{217FDB0C-69F8-4E02-A674-F73AB1808DA9}" type="presParOf" srcId="{0D076A49-7367-4B2A-96E4-24612A28DD81}" destId="{DFA6B409-8625-42A6-88EB-5EEE60770318}" srcOrd="0" destOrd="0" presId="urn:microsoft.com/office/officeart/2018/2/layout/IconLabelList"/>
    <dgm:cxn modelId="{8550A0C7-0497-4A7D-9AB0-7CF63BE7ACCD}" type="presParOf" srcId="{0D076A49-7367-4B2A-96E4-24612A28DD81}" destId="{81A6C8C5-F35B-422E-B599-CC98AE8D000B}" srcOrd="1" destOrd="0" presId="urn:microsoft.com/office/officeart/2018/2/layout/IconLabelList"/>
    <dgm:cxn modelId="{CF0C8505-8961-49F8-99DF-ADF6F9065A3F}" type="presParOf" srcId="{0D076A49-7367-4B2A-96E4-24612A28DD81}" destId="{F04E3238-96CF-4F63-8434-0E07F51E09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9FAC5-F541-422B-9002-C8134BFF827F}">
      <dsp:nvSpPr>
        <dsp:cNvPr id="0" name=""/>
        <dsp:cNvSpPr/>
      </dsp:nvSpPr>
      <dsp:spPr>
        <a:xfrm>
          <a:off x="1015286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484D7-B9AB-4B16-B996-942296C793B8}">
      <dsp:nvSpPr>
        <dsp:cNvPr id="0" name=""/>
        <dsp:cNvSpPr/>
      </dsp:nvSpPr>
      <dsp:spPr>
        <a:xfrm>
          <a:off x="336040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Verificação e monitoramento do níveis operacionais dos reatores nucleares.</a:t>
          </a:r>
          <a:endParaRPr lang="en-US" sz="1300" kern="1200"/>
        </a:p>
      </dsp:txBody>
      <dsp:txXfrm>
        <a:off x="336040" y="2455120"/>
        <a:ext cx="2469988" cy="720000"/>
      </dsp:txXfrm>
    </dsp:sp>
    <dsp:sp modelId="{E6191846-7FEF-4C8D-ABA6-D7B486487C0E}">
      <dsp:nvSpPr>
        <dsp:cNvPr id="0" name=""/>
        <dsp:cNvSpPr/>
      </dsp:nvSpPr>
      <dsp:spPr>
        <a:xfrm>
          <a:off x="3917523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D14D8-115F-4AC2-8258-4A9FE2DF98C6}">
      <dsp:nvSpPr>
        <dsp:cNvPr id="0" name=""/>
        <dsp:cNvSpPr/>
      </dsp:nvSpPr>
      <dsp:spPr>
        <a:xfrm>
          <a:off x="3238276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Notificações para os operários.</a:t>
          </a:r>
          <a:endParaRPr lang="en-US" sz="1300" kern="1200"/>
        </a:p>
      </dsp:txBody>
      <dsp:txXfrm>
        <a:off x="3238276" y="2455120"/>
        <a:ext cx="2469988" cy="720000"/>
      </dsp:txXfrm>
    </dsp:sp>
    <dsp:sp modelId="{DFA6B409-8625-42A6-88EB-5EEE60770318}">
      <dsp:nvSpPr>
        <dsp:cNvPr id="0" name=""/>
        <dsp:cNvSpPr/>
      </dsp:nvSpPr>
      <dsp:spPr>
        <a:xfrm>
          <a:off x="6819759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E3238-96CF-4F63-8434-0E07F51E0958}">
      <dsp:nvSpPr>
        <dsp:cNvPr id="0" name=""/>
        <dsp:cNvSpPr/>
      </dsp:nvSpPr>
      <dsp:spPr>
        <a:xfrm>
          <a:off x="6140512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Integração entre a monitoramento e verificação de EPI</a:t>
          </a:r>
          <a:endParaRPr lang="en-US" sz="1300" kern="1200"/>
        </a:p>
      </dsp:txBody>
      <dsp:txXfrm>
        <a:off x="6140512" y="2455120"/>
        <a:ext cx="246998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22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6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6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29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6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220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1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7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7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9E31F6-3E28-4460-9138-79CEB19E06CC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13E6-AFF4-4561-90C6-E5EFE2FB1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3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87FED-1165-35BC-CCEE-3DFD0729C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2B7014-A757-D3DA-41A7-159186EA1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B2118D6-48AF-EE5D-C828-5E62933B3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5D6CD-71ED-C96E-81AD-E9BEF773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Sistema de Monitoramento e Emissão de Alertas para Operadores de Usinas Nucleares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E47C740-29CD-A216-5251-5E2B35436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22493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laCadastroEneryX">
            <a:hlinkClick r:id="" action="ppaction://media"/>
            <a:extLst>
              <a:ext uri="{FF2B5EF4-FFF2-40B4-BE49-F238E27FC236}">
                <a16:creationId xmlns:a16="http://schemas.microsoft.com/office/drawing/2014/main" id="{A292BF5F-84CA-B922-9F9C-01814BF5A7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240" y="368464"/>
            <a:ext cx="10881519" cy="61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CCDA848-3D3D-1625-5D4B-70DF8AF48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5" y="419100"/>
            <a:ext cx="11660630" cy="6019800"/>
          </a:xfrm>
        </p:spPr>
      </p:pic>
    </p:spTree>
    <p:extLst>
      <p:ext uri="{BB962C8B-B14F-4D97-AF65-F5344CB8AC3E}">
        <p14:creationId xmlns:p14="http://schemas.microsoft.com/office/powerpoint/2010/main" val="7146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9E620-73E6-F899-28C9-1A6A97CD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imagem de vídeo game&#10;&#10;Descrição gerada automaticamente">
            <a:extLst>
              <a:ext uri="{FF2B5EF4-FFF2-40B4-BE49-F238E27FC236}">
                <a16:creationId xmlns:a16="http://schemas.microsoft.com/office/drawing/2014/main" id="{304BD367-7DEF-BFB3-2545-6DF4F713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438135"/>
            <a:ext cx="11572875" cy="5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DADF3-CD47-A673-686C-116BD614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37" y="516036"/>
            <a:ext cx="8854690" cy="1169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3600" dirty="0"/>
              <a:t>Sistema Inteligente de Verificação de EPIs</a:t>
            </a:r>
            <a:endParaRPr lang="en-US" sz="6000" dirty="0">
              <a:latin typeface="Nunito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C7F93C4-7B6F-8FE7-1449-4EF3CE8F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30" y="2113004"/>
            <a:ext cx="8784201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400" dirty="0"/>
              <a:t> Verificação automatizada via câmera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400" dirty="0"/>
              <a:t> Registro automático de conformidade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/>
              <a:t> </a:t>
            </a:r>
            <a:endParaRPr lang="pt-BR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400" dirty="0"/>
              <a:t> Integração com controle de acesso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400" dirty="0"/>
              <a:t> Detecção em tempo real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pt-BR" sz="2400" b="0" i="0" u="none" strike="noStrike" cap="none" normalizeH="0" baseline="0" dirty="0">
              <a:ln>
                <a:noFill/>
              </a:ln>
              <a:effectLst/>
              <a:latin typeface="Nunito" pitchFamily="2" charset="0"/>
            </a:endParaRPr>
          </a:p>
        </p:txBody>
      </p:sp>
      <p:pic>
        <p:nvPicPr>
          <p:cNvPr id="7" name="Gráfico 6" descr="Um robô amigável">
            <a:extLst>
              <a:ext uri="{FF2B5EF4-FFF2-40B4-BE49-F238E27FC236}">
                <a16:creationId xmlns:a16="http://schemas.microsoft.com/office/drawing/2014/main" id="{4A635608-9B09-1731-31C0-14EF4B1F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162" y="2113004"/>
            <a:ext cx="3386137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855A89-1990-B2BD-538F-234A09721FBC}"/>
              </a:ext>
            </a:extLst>
          </p:cNvPr>
          <p:cNvSpPr txBox="1"/>
          <p:nvPr/>
        </p:nvSpPr>
        <p:spPr>
          <a:xfrm>
            <a:off x="761565" y="971877"/>
            <a:ext cx="7402285" cy="5979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 lvl="0">
              <a:lnSpc>
                <a:spcPct val="90000"/>
              </a:lnSpc>
              <a:tabLst>
                <a:tab pos="457200" algn="l"/>
              </a:tabLst>
            </a:pPr>
            <a:r>
              <a:rPr lang="pt-BR" sz="3200" b="1" dirty="0"/>
              <a:t>Como Funciona</a:t>
            </a:r>
          </a:p>
          <a:p>
            <a:pPr marL="114300" lvl="0">
              <a:lnSpc>
                <a:spcPct val="90000"/>
              </a:lnSpc>
              <a:tabLst>
                <a:tab pos="457200" algn="l"/>
              </a:tabLst>
            </a:pPr>
            <a:endParaRPr lang="pt-BR" sz="3200" b="1" dirty="0"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Captura de imagem via câmera do smartphone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Processamento por IA treinada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Detecção de EPIs obrigatórios: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Máscara de proteção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Macacão de segurança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Validação automática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Liberação/bloqueio de acesso </a:t>
            </a:r>
          </a:p>
          <a:p>
            <a:pPr marL="571500" lvl="0" indent="-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dirty="0">
              <a:effectLst/>
              <a:latin typeface="Nunito" pitchFamily="2" charset="0"/>
            </a:endParaRPr>
          </a:p>
        </p:txBody>
      </p:sp>
      <p:pic>
        <p:nvPicPr>
          <p:cNvPr id="10" name="Gráfico 9" descr="Smartphone com preenchimento sólido">
            <a:extLst>
              <a:ext uri="{FF2B5EF4-FFF2-40B4-BE49-F238E27FC236}">
                <a16:creationId xmlns:a16="http://schemas.microsoft.com/office/drawing/2014/main" id="{01DE90F3-DE8A-879E-2AA8-5F24EDDE5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8745" y="1810511"/>
            <a:ext cx="987553" cy="987553"/>
          </a:xfrm>
          <a:prstGeom prst="rect">
            <a:avLst/>
          </a:prstGeom>
        </p:spPr>
      </p:pic>
      <p:pic>
        <p:nvPicPr>
          <p:cNvPr id="13" name="Gráfico 12" descr="Câmera de segurança com preenchimento sólido">
            <a:extLst>
              <a:ext uri="{FF2B5EF4-FFF2-40B4-BE49-F238E27FC236}">
                <a16:creationId xmlns:a16="http://schemas.microsoft.com/office/drawing/2014/main" id="{50282E18-2481-F14A-1264-25D65142D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1898" y="4059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94</Words>
  <Application>Microsoft Office PowerPoint</Application>
  <PresentationFormat>Widescreen</PresentationFormat>
  <Paragraphs>24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Wingdings 3</vt:lpstr>
      <vt:lpstr>Arial</vt:lpstr>
      <vt:lpstr>Century Gothic</vt:lpstr>
      <vt:lpstr>Nunito</vt:lpstr>
      <vt:lpstr>Íon</vt:lpstr>
      <vt:lpstr>Apresentação do PowerPoint</vt:lpstr>
      <vt:lpstr>Sistema de Monitoramento e Emissão de Alertas para Operadores de Usinas Nucleares</vt:lpstr>
      <vt:lpstr>Apresentação do PowerPoint</vt:lpstr>
      <vt:lpstr>Apresentação do PowerPoint</vt:lpstr>
      <vt:lpstr>Apresentação do PowerPoint</vt:lpstr>
      <vt:lpstr>Sistema Inteligente de Verificação de EPIs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Amador</dc:creator>
  <cp:lastModifiedBy>Felipe Amador</cp:lastModifiedBy>
  <cp:revision>8</cp:revision>
  <dcterms:created xsi:type="dcterms:W3CDTF">2024-10-06T16:38:24Z</dcterms:created>
  <dcterms:modified xsi:type="dcterms:W3CDTF">2024-11-23T00:32:15Z</dcterms:modified>
</cp:coreProperties>
</file>