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271582-E853-8CFE-9C72-02AF63DC5BE0}" v="756" dt="2024-11-13T15:59:28.046"/>
    <p1510:client id="{A20F52CE-8F0F-9725-9704-4E4FBB2C7545}" v="114" dt="2024-11-13T16:33:58.748"/>
    <p1510:client id="{ADD8FED3-0370-16AE-67B8-BA801911BDC2}" v="33" dt="2024-11-13T16:10:40.5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0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7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0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9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8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0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8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0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6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97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69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5C83AC-F19D-4D84-8440-BD533CA2F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98808" y="389799"/>
            <a:ext cx="7581900" cy="1950644"/>
          </a:xfrm>
        </p:spPr>
        <p:txBody>
          <a:bodyPr>
            <a:normAutofit/>
          </a:bodyPr>
          <a:lstStyle/>
          <a:p>
            <a:pPr algn="r"/>
            <a:r>
              <a:rPr lang="es-ES" sz="6600" b="1" dirty="0"/>
              <a:t>Final Laboratorio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67482" y="3242008"/>
            <a:ext cx="5411168" cy="262692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s-ES" sz="2000" b="1" dirty="0"/>
              <a:t>Integrantes</a:t>
            </a:r>
          </a:p>
          <a:p>
            <a:endParaRPr lang="es-ES" sz="1000" dirty="0">
              <a:solidFill>
                <a:srgbClr val="CCC9C2"/>
              </a:solidFill>
              <a:latin typeface="Georgia Pro Light"/>
              <a:ea typeface="Calibri"/>
              <a:cs typeface="Calibri"/>
            </a:endParaRPr>
          </a:p>
          <a:p>
            <a:pPr lvl="6" algn="l"/>
            <a:r>
              <a:rPr lang="es-ES" sz="800" cap="all" spc="300" dirty="0">
                <a:solidFill>
                  <a:srgbClr val="CCC9C2"/>
                </a:solidFill>
                <a:latin typeface="Georgia Pro Light"/>
                <a:ea typeface="Calibri"/>
                <a:cs typeface="Calibri"/>
              </a:rPr>
              <a:t>* </a:t>
            </a:r>
            <a:r>
              <a:rPr lang="es-ES" sz="1050" i="0" cap="all" spc="300" dirty="0">
                <a:latin typeface="Georgia Pro Light"/>
                <a:ea typeface="Calibri"/>
                <a:cs typeface="Calibri"/>
              </a:rPr>
              <a:t>Santiago </a:t>
            </a:r>
            <a:r>
              <a:rPr lang="es-ES" sz="1050" i="0" cap="all" spc="300" dirty="0" err="1">
                <a:latin typeface="Georgia Pro Light"/>
                <a:ea typeface="Calibri"/>
                <a:cs typeface="Calibri"/>
              </a:rPr>
              <a:t>Ferez</a:t>
            </a:r>
            <a:endParaRPr lang="es-ES" sz="1050" i="0" cap="all" spc="300" dirty="0">
              <a:latin typeface="Georgia Pro Light"/>
              <a:ea typeface="Calibri"/>
              <a:cs typeface="Calibri"/>
            </a:endParaRPr>
          </a:p>
          <a:p>
            <a:pPr marL="2914650" lvl="6" indent="-171450" algn="l">
              <a:buChar char="•"/>
            </a:pPr>
            <a:r>
              <a:rPr lang="es" sz="1050" i="0" cap="all" spc="300" dirty="0">
                <a:latin typeface="Georgia Pro Light"/>
                <a:ea typeface="Calibri"/>
                <a:cs typeface="Calibri"/>
              </a:rPr>
              <a:t>Agustina Revuelta</a:t>
            </a:r>
            <a:endParaRPr lang="es-ES" sz="1050" i="0" cap="all" spc="300" dirty="0">
              <a:latin typeface="Georgia Pro Light"/>
              <a:ea typeface="Calibri"/>
              <a:cs typeface="Calibri"/>
            </a:endParaRPr>
          </a:p>
          <a:p>
            <a:pPr marL="2914650" lvl="6" indent="-171450" algn="l">
              <a:buChar char="•"/>
            </a:pPr>
            <a:r>
              <a:rPr lang="es-ES" sz="1050" cap="all" spc="300" dirty="0">
                <a:latin typeface="Georgia Pro Light"/>
                <a:ea typeface="Calibri"/>
                <a:cs typeface="Calibri"/>
              </a:rPr>
              <a:t>Felipe Tosolini</a:t>
            </a:r>
          </a:p>
          <a:p>
            <a:pPr algn="r"/>
            <a:endParaRPr lang="es-E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614092-0DF7-4242-9F4B-5E5175F96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527463" y="3000546"/>
            <a:ext cx="0" cy="2866854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5AC3C0-C000-EA67-F1DD-A7981AAF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238" y="895440"/>
            <a:ext cx="6125361" cy="1560083"/>
          </a:xfrm>
        </p:spPr>
        <p:txBody>
          <a:bodyPr>
            <a:normAutofit/>
          </a:bodyPr>
          <a:lstStyle/>
          <a:p>
            <a:r>
              <a:rPr lang="es-ES" b="1"/>
              <a:t>Antecedentes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0145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64C29C7-A6CC-0089-EE6E-B8D1036E3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717" y="2753546"/>
            <a:ext cx="5302882" cy="3494854"/>
          </a:xfrm>
        </p:spPr>
        <p:txBody>
          <a:bodyPr anchor="t">
            <a:normAutofit/>
          </a:bodyPr>
          <a:lstStyle/>
          <a:p>
            <a:r>
              <a:rPr lang="es-MX" dirty="0"/>
              <a:t>Detectamos la necesidad de alimentar mascotas de forma automática.</a:t>
            </a:r>
          </a:p>
          <a:p>
            <a:endParaRPr lang="es-MX" dirty="0"/>
          </a:p>
          <a:p>
            <a:r>
              <a:rPr lang="es-MX" dirty="0"/>
              <a:t>Los proyectos existentes eran básicos.</a:t>
            </a:r>
          </a:p>
          <a:p>
            <a:endParaRPr lang="es-MX" dirty="0"/>
          </a:p>
          <a:p>
            <a:r>
              <a:rPr lang="es-MX" dirty="0"/>
              <a:t>Creamos uno con horarios y porciones ajustables.</a:t>
            </a:r>
          </a:p>
          <a:p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05373B2-2CA9-4EEE-9914-D5689BE01D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3"/>
          <a:stretch/>
        </p:blipFill>
        <p:spPr>
          <a:xfrm rot="5400000">
            <a:off x="-1123950" y="1123950"/>
            <a:ext cx="68580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31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A41A74-A0A1-881F-D83D-F53AD561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93" y="895440"/>
            <a:ext cx="4900275" cy="1560083"/>
          </a:xfrm>
        </p:spPr>
        <p:txBody>
          <a:bodyPr>
            <a:noAutofit/>
          </a:bodyPr>
          <a:lstStyle/>
          <a:p>
            <a:r>
              <a:rPr lang="es-ES" b="1" dirty="0"/>
              <a:t>Objetivo Generales y Especifico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0E2CD0-0064-BA9C-094B-41E8EEAFF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752" y="2678130"/>
            <a:ext cx="3746928" cy="4005473"/>
          </a:xfrm>
        </p:spPr>
        <p:txBody>
          <a:bodyPr anchor="t">
            <a:normAutofit lnSpcReduction="10000"/>
          </a:bodyPr>
          <a:lstStyle/>
          <a:p>
            <a:r>
              <a:rPr lang="es-MX" dirty="0"/>
              <a:t>General:</a:t>
            </a:r>
          </a:p>
          <a:p>
            <a:r>
              <a:rPr lang="es-MX" dirty="0"/>
              <a:t>- Crear un dispensador automático.</a:t>
            </a:r>
          </a:p>
          <a:p>
            <a:endParaRPr lang="es-MX" dirty="0"/>
          </a:p>
          <a:p>
            <a:r>
              <a:rPr lang="es-MX" dirty="0"/>
              <a:t>Específicos:</a:t>
            </a:r>
          </a:p>
          <a:p>
            <a:r>
              <a:rPr lang="es-MX" dirty="0"/>
              <a:t>- Horarios programables</a:t>
            </a:r>
          </a:p>
          <a:p>
            <a:r>
              <a:rPr lang="es-MX" dirty="0"/>
              <a:t>- Raciones ajustables</a:t>
            </a:r>
          </a:p>
          <a:p>
            <a:r>
              <a:rPr lang="es-MX" dirty="0"/>
              <a:t>- Interfaz simple</a:t>
            </a:r>
          </a:p>
          <a:p>
            <a:r>
              <a:rPr lang="es-MX" dirty="0"/>
              <a:t>- Sistema autónomo</a:t>
            </a:r>
            <a:endParaRPr lang="en-US" sz="1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B7FAE2E-6153-45ED-BA9B-E1461AED66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21332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1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A55DDA-4488-AE46-885D-D45CFB51A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707" y="895440"/>
            <a:ext cx="4554894" cy="21664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AR" b="1"/>
              <a:t>Problema y su justificación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56765" y="3429000"/>
            <a:ext cx="0" cy="2629328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C5FAE27-61AD-7C31-D97D-85935A239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7684" y="5632373"/>
            <a:ext cx="3754495" cy="41496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MX" dirty="0"/>
              <a:t>Tuvimos fallas en la pantalla y el código.</a:t>
            </a:r>
          </a:p>
          <a:p>
            <a:r>
              <a:rPr lang="es-MX" dirty="0"/>
              <a:t>Solucionamos consultando documentación y mejorando el programa.</a:t>
            </a:r>
          </a:p>
          <a:p>
            <a:pPr marL="0" indent="0">
              <a:buNone/>
            </a:pPr>
            <a:endParaRPr lang="es-AR" sz="28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0600EC5-2BDC-4D3E-943D-10F510281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857250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19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939072-A9B1-7520-2836-1C80EA55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238" y="895440"/>
            <a:ext cx="6125361" cy="1560083"/>
          </a:xfrm>
        </p:spPr>
        <p:txBody>
          <a:bodyPr>
            <a:normAutofit/>
          </a:bodyPr>
          <a:lstStyle/>
          <a:p>
            <a:r>
              <a:rPr lang="es-ES" b="1" dirty="0"/>
              <a:t>Desarrollo y resultados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0145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15A4F6-818E-62D0-8D2C-78E85637A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717" y="2753546"/>
            <a:ext cx="5302882" cy="34948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 sz="2400" dirty="0"/>
              <a:t>Trabajo en equipo con roles definidos.</a:t>
            </a:r>
          </a:p>
          <a:p>
            <a:r>
              <a:rPr lang="es-MX" sz="2400" dirty="0"/>
              <a:t>Investigamos en fuentes confiables.</a:t>
            </a:r>
          </a:p>
          <a:p>
            <a:r>
              <a:rPr lang="es-MX" sz="2400" dirty="0"/>
              <a:t>El sistema es funcional y fácil de usar.</a:t>
            </a:r>
          </a:p>
          <a:p>
            <a:pPr>
              <a:lnSpc>
                <a:spcPct val="110000"/>
              </a:lnSpc>
            </a:pPr>
            <a:endParaRPr lang="es-ES" dirty="0">
              <a:latin typeface="Georgia Pro Light"/>
              <a:ea typeface="Calibri"/>
              <a:cs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0707C6-C5D5-4BDC-89C6-5D22D5176D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9" b="11734"/>
          <a:stretch/>
        </p:blipFill>
        <p:spPr>
          <a:xfrm rot="5400000">
            <a:off x="-1303259" y="1303258"/>
            <a:ext cx="6858000" cy="425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63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F16199-6BC8-5CAC-2A92-C55A0278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93" y="574598"/>
            <a:ext cx="4569407" cy="1560083"/>
          </a:xfrm>
        </p:spPr>
        <p:txBody>
          <a:bodyPr>
            <a:normAutofit/>
          </a:bodyPr>
          <a:lstStyle/>
          <a:p>
            <a:r>
              <a:rPr lang="es-ES" b="1"/>
              <a:t>Recomendaciones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BCC4948-674E-24E9-C307-74E64D1A9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033" y="2753546"/>
            <a:ext cx="4077796" cy="3402555"/>
          </a:xfrm>
        </p:spPr>
        <p:txBody>
          <a:bodyPr anchor="t">
            <a:normAutofit/>
          </a:bodyPr>
          <a:lstStyle/>
          <a:p>
            <a:r>
              <a:rPr lang="es-MX" dirty="0"/>
              <a:t>Probar el código paso a paso.</a:t>
            </a:r>
          </a:p>
          <a:p>
            <a:endParaRPr lang="es-MX" dirty="0"/>
          </a:p>
          <a:p>
            <a:r>
              <a:rPr lang="es-MX" dirty="0"/>
              <a:t>Validar funciones mientras se avanza.</a:t>
            </a:r>
          </a:p>
          <a:p>
            <a:endParaRPr lang="es-MX" dirty="0"/>
          </a:p>
          <a:p>
            <a:r>
              <a:rPr lang="es-MX" dirty="0"/>
              <a:t>Evita errores acumulados.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BC23C9B-F116-4515-80C7-423D10E6BF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91250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5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1A34A5-6527-039E-CA5C-BA7F5A2E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428" y="612632"/>
            <a:ext cx="6037830" cy="1540783"/>
          </a:xfrm>
        </p:spPr>
        <p:txBody>
          <a:bodyPr>
            <a:normAutofit/>
          </a:bodyPr>
          <a:lstStyle/>
          <a:p>
            <a:r>
              <a:rPr lang="es-ES" b="1" dirty="0"/>
              <a:t>Conclusión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11830" y="2710543"/>
            <a:ext cx="0" cy="3347785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52E2087-903D-42F3-6AD1-8A5650FC2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178" y="2427736"/>
            <a:ext cx="5369231" cy="3428596"/>
          </a:xfrm>
        </p:spPr>
        <p:txBody>
          <a:bodyPr anchor="b">
            <a:normAutofit/>
          </a:bodyPr>
          <a:lstStyle/>
          <a:p>
            <a:r>
              <a:rPr lang="es-MX" dirty="0"/>
              <a:t>Cumplimos los objetivos.</a:t>
            </a:r>
          </a:p>
          <a:p>
            <a:endParaRPr lang="es-MX" dirty="0"/>
          </a:p>
          <a:p>
            <a:r>
              <a:rPr lang="es-MX" dirty="0"/>
              <a:t>El sistema funciona bien.</a:t>
            </a:r>
          </a:p>
          <a:p>
            <a:endParaRPr lang="es-MX" dirty="0"/>
          </a:p>
          <a:p>
            <a:r>
              <a:rPr lang="es-MX" dirty="0"/>
              <a:t>Aplicamos lo aprendido y resolvimos problemas reales.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EA1B41F-F7A9-4945-80E5-A7B9661411DC}"/>
              </a:ext>
            </a:extLst>
          </p:cNvPr>
          <p:cNvSpPr/>
          <p:nvPr/>
        </p:nvSpPr>
        <p:spPr>
          <a:xfrm>
            <a:off x="3874423" y="4930219"/>
            <a:ext cx="1376307" cy="1461154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309FA53-D0F1-40FD-ACC6-8E60417FC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29" y="1138562"/>
            <a:ext cx="6019971" cy="4580876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4E44F56-FF90-4CA3-9803-25F4DAC8738A}"/>
              </a:ext>
            </a:extLst>
          </p:cNvPr>
          <p:cNvCxnSpPr/>
          <p:nvPr/>
        </p:nvCxnSpPr>
        <p:spPr>
          <a:xfrm>
            <a:off x="6561058" y="1979629"/>
            <a:ext cx="0" cy="295059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047268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143</Words>
  <Application>Microsoft Office PowerPoint</Application>
  <PresentationFormat>Panorámica</PresentationFormat>
  <Paragraphs>40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Georgia Pro Light</vt:lpstr>
      <vt:lpstr>VaultVTI</vt:lpstr>
      <vt:lpstr>Final Laboratorio I</vt:lpstr>
      <vt:lpstr>Antecedentes</vt:lpstr>
      <vt:lpstr>Objetivo Generales y Especifico</vt:lpstr>
      <vt:lpstr>Problema y su justificación</vt:lpstr>
      <vt:lpstr>Desarrollo y resultados</vt:lpstr>
      <vt:lpstr>Recomendaciones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Laboratorio I</dc:title>
  <dc:creator>Usuario</dc:creator>
  <cp:lastModifiedBy>Agustina Revuelta Vasquez</cp:lastModifiedBy>
  <cp:revision>5</cp:revision>
  <dcterms:created xsi:type="dcterms:W3CDTF">2024-11-13T15:06:09Z</dcterms:created>
  <dcterms:modified xsi:type="dcterms:W3CDTF">2025-07-03T14:05:10Z</dcterms:modified>
</cp:coreProperties>
</file>