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1582-E853-8CFE-9C72-02AF63DC5BE0}" v="756" dt="2024-11-13T15:59:28.046"/>
    <p1510:client id="{A20F52CE-8F0F-9725-9704-4E4FBB2C7545}" v="114" dt="2024-11-13T16:33:58.748"/>
    <p1510:client id="{ADD8FED3-0370-16AE-67B8-BA801911BDC2}" v="33" dt="2024-11-13T16:10:40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9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5C83AC-F19D-4D84-8440-BD533CA2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8808" y="389799"/>
            <a:ext cx="7581900" cy="1950644"/>
          </a:xfrm>
        </p:spPr>
        <p:txBody>
          <a:bodyPr>
            <a:normAutofit/>
          </a:bodyPr>
          <a:lstStyle/>
          <a:p>
            <a:pPr algn="r"/>
            <a:r>
              <a:rPr lang="es-ES" sz="6600" b="1"/>
              <a:t>Final Laboratorio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67482" y="3242008"/>
            <a:ext cx="5411168" cy="26269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2000" b="1"/>
              <a:t>Integrantes</a:t>
            </a:r>
          </a:p>
          <a:p>
            <a:endParaRPr lang="es-ES" sz="1000">
              <a:solidFill>
                <a:srgbClr val="CCC9C2"/>
              </a:solidFill>
              <a:latin typeface="Georgia Pro Light"/>
              <a:ea typeface="Calibri"/>
              <a:cs typeface="Calibri"/>
            </a:endParaRPr>
          </a:p>
          <a:p>
            <a:pPr lvl="6" algn="l"/>
            <a:r>
              <a:rPr lang="es-ES" sz="800" cap="all" spc="300">
                <a:solidFill>
                  <a:srgbClr val="CCC9C2"/>
                </a:solidFill>
                <a:latin typeface="Georgia Pro Light"/>
                <a:ea typeface="Calibri"/>
                <a:cs typeface="Calibri"/>
              </a:rPr>
              <a:t>* </a:t>
            </a:r>
            <a:r>
              <a:rPr lang="es-ES" sz="1050" i="0" cap="all" spc="300">
                <a:latin typeface="Georgia Pro Light"/>
                <a:ea typeface="Calibri"/>
                <a:cs typeface="Calibri"/>
              </a:rPr>
              <a:t>Santiago Ferez</a:t>
            </a:r>
          </a:p>
          <a:p>
            <a:pPr marL="2914650" lvl="6" indent="-171450" algn="l">
              <a:buChar char="•"/>
            </a:pPr>
            <a:r>
              <a:rPr lang="es-ES" sz="1050" cap="all" spc="300">
                <a:latin typeface="Georgia Pro Light"/>
                <a:ea typeface="Calibri"/>
                <a:cs typeface="Calibri"/>
              </a:rPr>
              <a:t>Joaquín Forconi</a:t>
            </a:r>
          </a:p>
          <a:p>
            <a:pPr marL="2914650" lvl="6" indent="-171450" algn="l">
              <a:buChar char="•"/>
            </a:pPr>
            <a:r>
              <a:rPr lang="es" sz="1050" i="0" cap="all" spc="300">
                <a:latin typeface="Georgia Pro Light"/>
                <a:ea typeface="Calibri"/>
                <a:cs typeface="Calibri"/>
              </a:rPr>
              <a:t>Agustina Revuelta</a:t>
            </a:r>
            <a:endParaRPr lang="es-ES" sz="1050" i="0" cap="all" spc="300">
              <a:latin typeface="Georgia Pro Light"/>
              <a:ea typeface="Calibri"/>
              <a:cs typeface="Calibri"/>
            </a:endParaRPr>
          </a:p>
          <a:p>
            <a:pPr marL="2914650" lvl="6" indent="-171450" algn="l">
              <a:buChar char="•"/>
            </a:pPr>
            <a:r>
              <a:rPr lang="es-ES" sz="1050" cap="all" spc="300">
                <a:latin typeface="Georgia Pro Light"/>
                <a:ea typeface="Calibri"/>
                <a:cs typeface="Calibri"/>
              </a:rPr>
              <a:t>Felipe Tosolini</a:t>
            </a:r>
          </a:p>
          <a:p>
            <a:pPr marL="2914650" lvl="6" indent="-171450" algn="l">
              <a:buChar char="•"/>
            </a:pPr>
            <a:r>
              <a:rPr lang="es-ES" sz="1050" cap="all" spc="300">
                <a:latin typeface="Georgia Pro Light"/>
                <a:ea typeface="Calibri"/>
                <a:cs typeface="Calibri"/>
              </a:rPr>
              <a:t>Valentino Vignolo</a:t>
            </a:r>
          </a:p>
          <a:p>
            <a:pPr algn="r"/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614092-0DF7-4242-9F4B-5E5175F9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7463" y="3000546"/>
            <a:ext cx="0" cy="286685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5AC3C0-C000-EA67-F1DD-A7981AA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s-ES" b="1"/>
              <a:t>Antecedentes</a:t>
            </a:r>
          </a:p>
        </p:txBody>
      </p:sp>
      <p:pic>
        <p:nvPicPr>
          <p:cNvPr id="4" name="Marcador de contenido 3" descr="Imagen que contiene persona, tabla, interior, hombre&#10;&#10;Descripción generada automáticamente">
            <a:extLst>
              <a:ext uri="{FF2B5EF4-FFF2-40B4-BE49-F238E27FC236}">
                <a16:creationId xmlns:a16="http://schemas.microsoft.com/office/drawing/2014/main" id="{16553AAB-18FF-99D4-04B2-CCB6E3E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7" r="-3" b="-3"/>
          <a:stretch/>
        </p:blipFill>
        <p:spPr>
          <a:xfrm>
            <a:off x="1" y="3461"/>
            <a:ext cx="4610100" cy="68545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4C29C7-A6CC-0089-EE6E-B8D1036E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r>
              <a:rPr lang="es-AR"/>
              <a:t>Investigación acerca de proyectos similares.</a:t>
            </a:r>
          </a:p>
          <a:p>
            <a:endParaRPr lang="es-AR"/>
          </a:p>
          <a:p>
            <a:r>
              <a:rPr lang="es-AR"/>
              <a:t>Inspiración por Max Imagination (creador de contenido).</a:t>
            </a:r>
          </a:p>
          <a:p>
            <a:endParaRPr lang="es-AR"/>
          </a:p>
          <a:p>
            <a:r>
              <a:rPr lang="es-AR"/>
              <a:t>Adaptación y modificación.</a:t>
            </a:r>
          </a:p>
        </p:txBody>
      </p:sp>
    </p:spTree>
    <p:extLst>
      <p:ext uri="{BB962C8B-B14F-4D97-AF65-F5344CB8AC3E}">
        <p14:creationId xmlns:p14="http://schemas.microsoft.com/office/powerpoint/2010/main" val="36043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A41A74-A0A1-881F-D83D-F53AD56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900275" cy="1560083"/>
          </a:xfrm>
        </p:spPr>
        <p:txBody>
          <a:bodyPr>
            <a:noAutofit/>
          </a:bodyPr>
          <a:lstStyle/>
          <a:p>
            <a:r>
              <a:rPr lang="es-ES" b="1"/>
              <a:t>Objetivo Generales y Especifico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0E2CD0-0064-BA9C-094B-41E8EEAF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s-AR" sz="2800"/>
              <a:t>Desarrollo de un dron Arduino.</a:t>
            </a:r>
          </a:p>
          <a:p>
            <a:endParaRPr lang="es-AR" sz="2800"/>
          </a:p>
          <a:p>
            <a:r>
              <a:rPr lang="es-AR" sz="2800"/>
              <a:t>Dron funcional.</a:t>
            </a:r>
          </a:p>
          <a:p>
            <a:endParaRPr lang="en-US" sz="2800"/>
          </a:p>
        </p:txBody>
      </p:sp>
      <p:pic>
        <p:nvPicPr>
          <p:cNvPr id="4" name="Marcador de contenido 3" descr="Un hombre en frente de laptop&#10;&#10;Descripción generada automáticamente">
            <a:extLst>
              <a:ext uri="{FF2B5EF4-FFF2-40B4-BE49-F238E27FC236}">
                <a16:creationId xmlns:a16="http://schemas.microsoft.com/office/drawing/2014/main" id="{18A35348-86C3-EF3A-D060-B12F2B51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2" b="1443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55DDA-4488-AE46-885D-D45CFB51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AR" b="1"/>
              <a:t>Problema y su justificación</a:t>
            </a:r>
          </a:p>
        </p:txBody>
      </p:sp>
      <p:pic>
        <p:nvPicPr>
          <p:cNvPr id="4" name="Marcador de contenido 3" descr="Imagen que contiene lego, papalote, pequeño, naranja&#10;&#10;Descripción generada automáticamente">
            <a:extLst>
              <a:ext uri="{FF2B5EF4-FFF2-40B4-BE49-F238E27FC236}">
                <a16:creationId xmlns:a16="http://schemas.microsoft.com/office/drawing/2014/main" id="{9CD1963A-2C2C-B8A2-6768-1831A0A6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89" y="876301"/>
            <a:ext cx="3886521" cy="518202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C5FAE27-61AD-7C31-D97D-85935A2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684" y="5632373"/>
            <a:ext cx="3754495" cy="414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AR" sz="2800"/>
              <a:t>El reducido tamaño del dron.</a:t>
            </a:r>
          </a:p>
          <a:p>
            <a:r>
              <a:rPr lang="es-AR" sz="2800"/>
              <a:t>Adquisición de los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8479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39072-A9B1-7520-2836-1C80EA5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s-ES" b="1"/>
              <a:t>Desarrollo, hallazgos y 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6E0CE4D-3336-7A29-718D-30A49D72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1" r="4133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5A4F6-818E-62D0-8D2C-78E85637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Metodología Utilizada.</a:t>
            </a:r>
          </a:p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Naturaleza del Proyecto.</a:t>
            </a:r>
          </a:p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Administración del Tiempo</a:t>
            </a:r>
          </a:p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Procedimiento de Recopilación de la Información.</a:t>
            </a:r>
          </a:p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Técnicas Empleadas para el Procesamiento de Datos e Interpretación de la Información.</a:t>
            </a:r>
          </a:p>
          <a:p>
            <a:pPr>
              <a:lnSpc>
                <a:spcPct val="110000"/>
              </a:lnSpc>
            </a:pPr>
            <a:r>
              <a:rPr lang="es-ES">
                <a:latin typeface="Georgia Pro Light"/>
                <a:ea typeface="Calibri"/>
                <a:cs typeface="Calibri"/>
              </a:rPr>
              <a:t>Presentación de los Hallazgos y Resultados.</a:t>
            </a:r>
          </a:p>
        </p:txBody>
      </p:sp>
    </p:spTree>
    <p:extLst>
      <p:ext uri="{BB962C8B-B14F-4D97-AF65-F5344CB8AC3E}">
        <p14:creationId xmlns:p14="http://schemas.microsoft.com/office/powerpoint/2010/main" val="12320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16199-6BC8-5CAC-2A92-C55A0278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574598"/>
            <a:ext cx="4569407" cy="1560083"/>
          </a:xfrm>
        </p:spPr>
        <p:txBody>
          <a:bodyPr>
            <a:normAutofit/>
          </a:bodyPr>
          <a:lstStyle/>
          <a:p>
            <a:r>
              <a:rPr lang="es-ES" b="1"/>
              <a:t>Recomendaciones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BCC4948-674E-24E9-C307-74E64D1A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4077796" cy="3402555"/>
          </a:xfrm>
        </p:spPr>
        <p:txBody>
          <a:bodyPr anchor="t">
            <a:normAutofit/>
          </a:bodyPr>
          <a:lstStyle/>
          <a:p>
            <a:r>
              <a:rPr lang="es-ES"/>
              <a:t>Tiempo en organizarse las tareas.</a:t>
            </a:r>
          </a:p>
          <a:p>
            <a:endParaRPr lang="es-ES"/>
          </a:p>
          <a:p>
            <a:r>
              <a:rPr lang="es-ES"/>
              <a:t>Componentes.</a:t>
            </a:r>
          </a:p>
          <a:p>
            <a:endParaRPr lang="es-ES"/>
          </a:p>
          <a:p>
            <a:r>
              <a:rPr lang="es-ES"/>
              <a:t>Circuito  y código.</a:t>
            </a:r>
          </a:p>
          <a:p>
            <a:endParaRPr lang="es-ES"/>
          </a:p>
        </p:txBody>
      </p:sp>
      <p:pic>
        <p:nvPicPr>
          <p:cNvPr id="6" name="Imagen 5" descr="Mat">
            <a:extLst>
              <a:ext uri="{FF2B5EF4-FFF2-40B4-BE49-F238E27FC236}">
                <a16:creationId xmlns:a16="http://schemas.microsoft.com/office/drawing/2014/main" id="{1539AD80-6566-A773-AD1C-06A9E243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575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1A34A5-6527-039E-CA5C-BA7F5A2E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s-ES" b="1"/>
              <a:t>Conclusión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743CE0-4462-4E70-0D7C-47A40770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92594"/>
            <a:ext cx="2962082" cy="39494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2E2087-903D-42F3-6AD1-8A5650FC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r>
              <a:rPr lang="es-AR"/>
              <a:t>Cumplir con objetivos y expectativas.</a:t>
            </a:r>
          </a:p>
          <a:p>
            <a:endParaRPr lang="es-AR"/>
          </a:p>
          <a:p>
            <a:r>
              <a:rPr lang="es-AR"/>
              <a:t>Dificultades para poder realizarlo.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726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VaultVTI</vt:lpstr>
      <vt:lpstr>Final Laboratorio</vt:lpstr>
      <vt:lpstr>Antecedentes</vt:lpstr>
      <vt:lpstr>Objetivo Generales y Especifico</vt:lpstr>
      <vt:lpstr>Problema y su justificación</vt:lpstr>
      <vt:lpstr>Desarrollo, hallazgos y resultados</vt:lpstr>
      <vt:lpstr>Recomendaciones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2024-11-13T15:06:09Z</dcterms:created>
  <dcterms:modified xsi:type="dcterms:W3CDTF">2024-11-13T16:39:13Z</dcterms:modified>
</cp:coreProperties>
</file>