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Old Standard TT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ldStandardT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05d404c8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05d404c8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05d404c8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05d404c8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00dd9414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00dd9414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00dd9414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00dd9414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0dd9414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00dd9414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00dd9414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00dd9414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00dd9414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00dd9414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00dd94147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00dd941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00dd94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00dd94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05d404c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05d404c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00dd941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00dd941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00dd941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00dd941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00dd9414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00dd9414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05d404c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05d404c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05d404c8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05d404c8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05d404c8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05d404c8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05d404c8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05d404c8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05d404c8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05d404c8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05d404c8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05d404c8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05d404c8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05d404c8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 Computación blanda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John Edward Ospina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Felipe Valencia Ceballos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2585250" y="0"/>
            <a:ext cx="3283500" cy="9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Sintetizar 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300" y="823725"/>
            <a:ext cx="5795399" cy="42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299" y="146325"/>
            <a:ext cx="6077400" cy="48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90250" y="526350"/>
            <a:ext cx="660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Reconocer Palabras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codigoCOD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2380088" y="224250"/>
            <a:ext cx="4737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Old Standard TT"/>
                <a:ea typeface="Old Standard TT"/>
                <a:cs typeface="Old Standard TT"/>
                <a:sym typeface="Old Standard TT"/>
              </a:rPr>
              <a:t>1° Parte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 b="8205" l="14341" r="30540" t="23070"/>
          <a:stretch/>
        </p:blipFill>
        <p:spPr>
          <a:xfrm>
            <a:off x="2099425" y="994975"/>
            <a:ext cx="4945176" cy="3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2380088" y="224250"/>
            <a:ext cx="4737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lang="es" sz="2200">
                <a:latin typeface="Old Standard TT"/>
                <a:ea typeface="Old Standard TT"/>
                <a:cs typeface="Old Standard TT"/>
                <a:sym typeface="Old Standard TT"/>
              </a:rPr>
              <a:t>° Parte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10519" l="18906" r="36332" t="26412"/>
          <a:stretch/>
        </p:blipFill>
        <p:spPr>
          <a:xfrm>
            <a:off x="2411326" y="935050"/>
            <a:ext cx="4674551" cy="37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2380088" y="224250"/>
            <a:ext cx="4737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r>
              <a:rPr lang="es" sz="2200">
                <a:latin typeface="Old Standard TT"/>
                <a:ea typeface="Old Standard TT"/>
                <a:cs typeface="Old Standard TT"/>
                <a:sym typeface="Old Standard TT"/>
              </a:rPr>
              <a:t>° Parte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7" name="Google Shape;147;p28"/>
          <p:cNvPicPr preferRelativeResize="0"/>
          <p:nvPr/>
        </p:nvPicPr>
        <p:blipFill rotWithShape="1">
          <a:blip r:embed="rId3">
            <a:alphaModFix/>
          </a:blip>
          <a:srcRect b="18326" l="15743" r="34228" t="45143"/>
          <a:stretch/>
        </p:blipFill>
        <p:spPr>
          <a:xfrm>
            <a:off x="2303138" y="1660775"/>
            <a:ext cx="4890925" cy="20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/>
        </p:nvSpPr>
        <p:spPr>
          <a:xfrm>
            <a:off x="2380088" y="224250"/>
            <a:ext cx="4737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Old Standard TT"/>
                <a:ea typeface="Old Standard TT"/>
                <a:cs typeface="Old Standard TT"/>
                <a:sym typeface="Old Standard TT"/>
              </a:rPr>
              <a:t>Resultados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3" name="Google Shape;153;p29"/>
          <p:cNvPicPr preferRelativeResize="0"/>
          <p:nvPr/>
        </p:nvPicPr>
        <p:blipFill rotWithShape="1">
          <a:blip r:embed="rId3">
            <a:alphaModFix/>
          </a:blip>
          <a:srcRect b="5213" l="22590" r="20536" t="0"/>
          <a:stretch/>
        </p:blipFill>
        <p:spPr>
          <a:xfrm>
            <a:off x="2664700" y="1079650"/>
            <a:ext cx="4015651" cy="376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490250" y="526350"/>
            <a:ext cx="660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Placas Autos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/>
          </a:blip>
          <a:srcRect b="34255" l="19618" r="35934" t="26690"/>
          <a:stretch/>
        </p:blipFill>
        <p:spPr>
          <a:xfrm>
            <a:off x="1443550" y="1037125"/>
            <a:ext cx="6610074" cy="32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/>
          <p:nvPr/>
        </p:nvSpPr>
        <p:spPr>
          <a:xfrm>
            <a:off x="2380088" y="224250"/>
            <a:ext cx="4737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Old Standard TT"/>
                <a:ea typeface="Old Standard TT"/>
                <a:cs typeface="Old Standard TT"/>
                <a:sym typeface="Old Standard TT"/>
              </a:rPr>
              <a:t>1° Parte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Procesamiento de audio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/>
        </p:nvSpPr>
        <p:spPr>
          <a:xfrm>
            <a:off x="2380088" y="224250"/>
            <a:ext cx="4737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lang="es" sz="2200">
                <a:latin typeface="Old Standard TT"/>
                <a:ea typeface="Old Standard TT"/>
                <a:cs typeface="Old Standard TT"/>
                <a:sym typeface="Old Standard TT"/>
              </a:rPr>
              <a:t>° Parte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0" name="Google Shape;170;p32"/>
          <p:cNvPicPr preferRelativeResize="0"/>
          <p:nvPr/>
        </p:nvPicPr>
        <p:blipFill rotWithShape="1">
          <a:blip r:embed="rId3">
            <a:alphaModFix/>
          </a:blip>
          <a:srcRect b="13063" l="18853" r="39764" t="22328"/>
          <a:stretch/>
        </p:blipFill>
        <p:spPr>
          <a:xfrm>
            <a:off x="1625750" y="868950"/>
            <a:ext cx="6026427" cy="398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/>
        </p:nvSpPr>
        <p:spPr>
          <a:xfrm>
            <a:off x="2380088" y="224250"/>
            <a:ext cx="4737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r>
              <a:rPr lang="es" sz="2200">
                <a:latin typeface="Old Standard TT"/>
                <a:ea typeface="Old Standard TT"/>
                <a:cs typeface="Old Standard TT"/>
                <a:sym typeface="Old Standard TT"/>
              </a:rPr>
              <a:t>° Parte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6" name="Google Shape;176;p33"/>
          <p:cNvPicPr preferRelativeResize="0"/>
          <p:nvPr/>
        </p:nvPicPr>
        <p:blipFill rotWithShape="1">
          <a:blip r:embed="rId3">
            <a:alphaModFix/>
          </a:blip>
          <a:srcRect b="7090" l="19608" r="36156" t="22352"/>
          <a:stretch/>
        </p:blipFill>
        <p:spPr>
          <a:xfrm>
            <a:off x="2277674" y="806975"/>
            <a:ext cx="4588674" cy="411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/>
        </p:nvSpPr>
        <p:spPr>
          <a:xfrm>
            <a:off x="2380088" y="224250"/>
            <a:ext cx="4737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Old Standard TT"/>
                <a:ea typeface="Old Standard TT"/>
                <a:cs typeface="Old Standard TT"/>
                <a:sym typeface="Old Standard TT"/>
              </a:rPr>
              <a:t>Resultados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82" name="Google Shape;182;p34"/>
          <p:cNvPicPr preferRelativeResize="0"/>
          <p:nvPr/>
        </p:nvPicPr>
        <p:blipFill rotWithShape="1">
          <a:blip r:embed="rId3">
            <a:alphaModFix/>
          </a:blip>
          <a:srcRect b="17078" l="18379" r="68805" t="75116"/>
          <a:stretch/>
        </p:blipFill>
        <p:spPr>
          <a:xfrm>
            <a:off x="1165000" y="1958250"/>
            <a:ext cx="2479300" cy="84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4"/>
          <p:cNvPicPr preferRelativeResize="0"/>
          <p:nvPr/>
        </p:nvPicPr>
        <p:blipFill rotWithShape="1">
          <a:blip r:embed="rId4">
            <a:alphaModFix/>
          </a:blip>
          <a:srcRect b="23913" l="3280" r="28950" t="0"/>
          <a:stretch/>
        </p:blipFill>
        <p:spPr>
          <a:xfrm>
            <a:off x="4164375" y="1186976"/>
            <a:ext cx="4387425" cy="27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758850" y="0"/>
            <a:ext cx="7312200" cy="8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Graficar audio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52" y="896300"/>
            <a:ext cx="8213895" cy="4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449" y="348013"/>
            <a:ext cx="4964875" cy="44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94025" y="56350"/>
            <a:ext cx="8124900" cy="7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Transformar</a:t>
            </a:r>
            <a:r>
              <a:rPr lang="es"/>
              <a:t> a frecuencia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300" y="886425"/>
            <a:ext cx="6703400" cy="40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487" y="494787"/>
            <a:ext cx="6686525" cy="41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41100" y="0"/>
            <a:ext cx="88029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Gráfica</a:t>
            </a:r>
            <a:r>
              <a:rPr lang="es" sz="4300"/>
              <a:t> en </a:t>
            </a:r>
            <a:r>
              <a:rPr lang="es" sz="4300"/>
              <a:t>términos</a:t>
            </a:r>
            <a:r>
              <a:rPr lang="es" sz="4300"/>
              <a:t> de frecuencia</a:t>
            </a:r>
            <a:endParaRPr sz="43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63" y="963150"/>
            <a:ext cx="5922875" cy="38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415475" y="-35625"/>
            <a:ext cx="7943400" cy="8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Generar un audio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949" y="770175"/>
            <a:ext cx="5570100" cy="42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875" y="526350"/>
            <a:ext cx="5938258" cy="4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