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207acc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207ac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207acc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207acc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207acc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207acc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207acc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207acc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0207acc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0207acc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0600" y="1383000"/>
            <a:ext cx="49680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Kick Forward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Grupo 8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280000" y="2571750"/>
            <a:ext cx="4584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Integrantes: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Felipe Xavier Barbosa da Silva (180016326)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Raylan da Silva Sales (180108531)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Ronald Cesar Dias de Oliveira (180047205)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à linha de produção de uma fábrica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 para problemas que podem ser facilmente divididos em módulos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Cada módulo recebe uma entrada, realiza uma tarefa e emite uma saída, sendo independente dos outros.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Representação matemática: f ◦ g ◦ h = f(g(h(x)))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125" y="2922625"/>
            <a:ext cx="5011752" cy="20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 Forward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Variação do pipeline; também conhecido como continuation-passing 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Cada função recebe como argumento adicional a função que vai ser executada em seguida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saída de uma função é diretamente conectada na entrada da próxima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g(h(x)) → h(x, 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f(g(h(x))) → g(h(x), 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Geralmente usado com funções lambda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825" y="2931475"/>
            <a:ext cx="2999700" cy="1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do Kick Forward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 exemplificar o Kick Forward em ação, foi implementado o programa Word Counter.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programa abre um arquivo de acordo com o caminho pré-estabelecido no código, e executa uma série de 9 funções com o propósito final de contar quantas vezes cada palavra aparece no texto.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Antes da contagem ser realizada, todas as letras são colocadas no minúsculo, todos os símbolos não-alfanuméricos são convertidos para espaço em branco e todas as palavras de parada são retiradas.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d</a:t>
            </a:r>
            <a:r>
              <a:rPr lang="en"/>
              <a:t>o k</a:t>
            </a:r>
            <a:r>
              <a:rPr lang="en"/>
              <a:t>ick forward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Compartilha de algumas das vantagens do pipeline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Cada função ser independente aumenta a mantenabilidade do código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Fácil de testar um módulo específico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Fácil de adicionar novas funções nas extremidades de uma sequência (início ou fim)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Otimização de compilação por ser fácil de ser representado por grafos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Tratamento de erros com funções condicionais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 algumas linguagens single thread como JavaScript, permite que o processador execute outras tarefas enquanto espera por uma operação blocante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 do kick forward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Necessidade de especificar os tipos de uma função em algumas linguagens pode ser um problema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Nesses casos, alterar os tipos de uma função no meio da linha requer a atualização em todos que são executados antes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Não é um problema em linguagens </a:t>
            </a:r>
            <a:r>
              <a:rPr lang="en"/>
              <a:t>dinamicamente</a:t>
            </a:r>
            <a:r>
              <a:rPr lang="en"/>
              <a:t> tipadas como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Necessidade de aplicar técnicas adicionais para resolver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Adicionar ou remover  uma função no meio da linha de execução é mais trabalhoso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