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cade Gamer" charset="1" panose="00000000000000000000"/>
      <p:regular r:id="rId13"/>
    </p:embeddedFont>
    <p:embeddedFont>
      <p:font typeface="Retropix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7389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02422" y="7573690"/>
            <a:ext cx="1163374" cy="1057612"/>
          </a:xfrm>
          <a:custGeom>
            <a:avLst/>
            <a:gdLst/>
            <a:ahLst/>
            <a:cxnLst/>
            <a:rect r="r" b="b" t="t" l="l"/>
            <a:pathLst>
              <a:path h="1057612" w="1163374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14974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68014" y="6914869"/>
            <a:ext cx="1104758" cy="1716433"/>
          </a:xfrm>
          <a:custGeom>
            <a:avLst/>
            <a:gdLst/>
            <a:ahLst/>
            <a:cxnLst/>
            <a:rect r="r" b="b" t="t" l="l"/>
            <a:pathLst>
              <a:path h="1716433" w="1104758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16781" y="4301274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524033" y="3201670"/>
            <a:ext cx="7139257" cy="194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0"/>
              </a:lnSpc>
            </a:pPr>
            <a:r>
              <a:rPr lang="en-US" sz="7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BIBLIOTECA</a:t>
            </a:r>
          </a:p>
          <a:p>
            <a:pPr algn="ctr">
              <a:lnSpc>
                <a:spcPts val="7210"/>
              </a:lnSpc>
            </a:pPr>
            <a:r>
              <a:rPr lang="en-US" sz="7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PYGAME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526953" y="6119733"/>
            <a:ext cx="3234094" cy="35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VAMOS COMEÇAR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632633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22006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36182" y="3073743"/>
            <a:ext cx="8075633" cy="3950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  <a:spcBef>
                <a:spcPct val="0"/>
              </a:spcBef>
            </a:pPr>
            <a:r>
              <a:rPr lang="en-US" sz="3698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Pygame é uma biblioteca Python criada em 2000 para desenvolvimento de jogos 2D. Ela facilita a criação de gráficos, sons e interações, oferecendo módulos para manipulação de imagens, sons, eventos e colisões, sendo ideal para jogos simples e experimentais.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156896" y="1028700"/>
            <a:ext cx="5974209" cy="1292602"/>
          </a:xfrm>
          <a:custGeom>
            <a:avLst/>
            <a:gdLst/>
            <a:ahLst/>
            <a:cxnLst/>
            <a:rect r="r" b="b" t="t" l="l"/>
            <a:pathLst>
              <a:path h="1292602" w="5974209">
                <a:moveTo>
                  <a:pt x="0" y="0"/>
                </a:moveTo>
                <a:lnTo>
                  <a:pt x="5974208" y="0"/>
                </a:lnTo>
                <a:lnTo>
                  <a:pt x="5974208" y="1292602"/>
                </a:lnTo>
                <a:lnTo>
                  <a:pt x="0" y="12926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82624" y="1324163"/>
            <a:ext cx="472275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Características e Funcionalidades da Pygame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47106" y="3655758"/>
            <a:ext cx="8393788" cy="295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  <a:spcBef>
                <a:spcPct val="0"/>
              </a:spcBef>
            </a:pPr>
            <a:r>
              <a:rPr lang="en-US" sz="37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A manipulação de eventos no Pygame, através do módulo `pygame.event`, permite captar interações do usuário, como cliques e toques nas teclas, essencial para criar jogos interativos e responsivos.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156896" y="1028700"/>
            <a:ext cx="5974209" cy="1292602"/>
          </a:xfrm>
          <a:custGeom>
            <a:avLst/>
            <a:gdLst/>
            <a:ahLst/>
            <a:cxnLst/>
            <a:rect r="r" b="b" t="t" l="l"/>
            <a:pathLst>
              <a:path h="1292602" w="5974209">
                <a:moveTo>
                  <a:pt x="0" y="0"/>
                </a:moveTo>
                <a:lnTo>
                  <a:pt x="5974208" y="0"/>
                </a:lnTo>
                <a:lnTo>
                  <a:pt x="5974208" y="1292602"/>
                </a:lnTo>
                <a:lnTo>
                  <a:pt x="0" y="129260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82624" y="1324163"/>
            <a:ext cx="472275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Funcionalidade Específica - Manipulação de Eventos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16256" y="7933489"/>
            <a:ext cx="946643" cy="860585"/>
          </a:xfrm>
          <a:custGeom>
            <a:avLst/>
            <a:gdLst/>
            <a:ahLst/>
            <a:cxnLst/>
            <a:rect r="r" b="b" t="t" l="l"/>
            <a:pathLst>
              <a:path h="860585" w="946643">
                <a:moveTo>
                  <a:pt x="0" y="0"/>
                </a:moveTo>
                <a:lnTo>
                  <a:pt x="946643" y="0"/>
                </a:lnTo>
                <a:lnTo>
                  <a:pt x="946643" y="860585"/>
                </a:lnTo>
                <a:lnTo>
                  <a:pt x="0" y="860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691" y="6910133"/>
            <a:ext cx="1107807" cy="1721169"/>
          </a:xfrm>
          <a:custGeom>
            <a:avLst/>
            <a:gdLst/>
            <a:ahLst/>
            <a:cxnLst/>
            <a:rect r="r" b="b" t="t" l="l"/>
            <a:pathLst>
              <a:path h="1721169" w="1107807">
                <a:moveTo>
                  <a:pt x="0" y="0"/>
                </a:moveTo>
                <a:lnTo>
                  <a:pt x="1107807" y="0"/>
                </a:lnTo>
                <a:lnTo>
                  <a:pt x="1107807" y="1721169"/>
                </a:lnTo>
                <a:lnTo>
                  <a:pt x="0" y="17211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94597" y="382399"/>
            <a:ext cx="5974209" cy="1292602"/>
          </a:xfrm>
          <a:custGeom>
            <a:avLst/>
            <a:gdLst/>
            <a:ahLst/>
            <a:cxnLst/>
            <a:rect r="r" b="b" t="t" l="l"/>
            <a:pathLst>
              <a:path h="1292602" w="5974209">
                <a:moveTo>
                  <a:pt x="0" y="0"/>
                </a:moveTo>
                <a:lnTo>
                  <a:pt x="5974209" y="0"/>
                </a:lnTo>
                <a:lnTo>
                  <a:pt x="5974209" y="1292602"/>
                </a:lnTo>
                <a:lnTo>
                  <a:pt x="0" y="12926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34600" y="321925"/>
            <a:ext cx="7850862" cy="8041856"/>
          </a:xfrm>
          <a:custGeom>
            <a:avLst/>
            <a:gdLst/>
            <a:ahLst/>
            <a:cxnLst/>
            <a:rect r="r" b="b" t="t" l="l"/>
            <a:pathLst>
              <a:path h="8041856" w="7850862">
                <a:moveTo>
                  <a:pt x="0" y="0"/>
                </a:moveTo>
                <a:lnTo>
                  <a:pt x="7850862" y="0"/>
                </a:lnTo>
                <a:lnTo>
                  <a:pt x="7850862" y="8041856"/>
                </a:lnTo>
                <a:lnTo>
                  <a:pt x="0" y="80418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920326" y="677862"/>
            <a:ext cx="472275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Código simples de movimentação de personagem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531873" y="5436094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3" y="0"/>
                </a:lnTo>
                <a:lnTo>
                  <a:pt x="4088783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90498" y="2103849"/>
            <a:ext cx="8182407" cy="4478008"/>
          </a:xfrm>
          <a:custGeom>
            <a:avLst/>
            <a:gdLst/>
            <a:ahLst/>
            <a:cxnLst/>
            <a:rect r="r" b="b" t="t" l="l"/>
            <a:pathLst>
              <a:path h="4478008" w="8182407">
                <a:moveTo>
                  <a:pt x="0" y="0"/>
                </a:moveTo>
                <a:lnTo>
                  <a:pt x="8182407" y="0"/>
                </a:lnTo>
                <a:lnTo>
                  <a:pt x="8182407" y="4478008"/>
                </a:lnTo>
                <a:lnTo>
                  <a:pt x="0" y="447800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73826" y="2675818"/>
            <a:ext cx="7815752" cy="3327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Este código é um exemplo simples de movimentação de um objeto (quadrado) usando as teclas de direção em Pygame. Ele captura eventos do teclado, atualiza a posição do quadrado e redesenha a tela a cada quadro. O código pode ser expandido para incluir mais funcionalidades, como limites de tela, animações ou mais objetos interativos.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33332" y="3169539"/>
            <a:ext cx="8421336" cy="393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A Pygame é amplamente usada para criar jogos populares de 2D, como clones de Flappy Bird, Tetris e 2048. Esses jogos demonstram a capacidade da Pygame de desenvolver experiências envolventes, com mecânicas simples, mas atraentes, ideais para desenvolvedores independentes e projetos de aprendizado.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364469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1771" y="4250047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82579" y="6978613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3562" y="5389013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40741" y="6490483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56896" y="1028700"/>
            <a:ext cx="5974209" cy="1292602"/>
          </a:xfrm>
          <a:custGeom>
            <a:avLst/>
            <a:gdLst/>
            <a:ahLst/>
            <a:cxnLst/>
            <a:rect r="r" b="b" t="t" l="l"/>
            <a:pathLst>
              <a:path h="1292602" w="5974209">
                <a:moveTo>
                  <a:pt x="0" y="0"/>
                </a:moveTo>
                <a:lnTo>
                  <a:pt x="5974208" y="0"/>
                </a:lnTo>
                <a:lnTo>
                  <a:pt x="5974208" y="1292602"/>
                </a:lnTo>
                <a:lnTo>
                  <a:pt x="0" y="12926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782624" y="1324163"/>
            <a:ext cx="4722752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Jogos Desenvolvidos com Pygame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637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0037" y="5134708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07621" y="3876909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9329" y="6415097"/>
            <a:ext cx="1458478" cy="2265997"/>
          </a:xfrm>
          <a:custGeom>
            <a:avLst/>
            <a:gdLst/>
            <a:ahLst/>
            <a:cxnLst/>
            <a:rect r="r" b="b" t="t" l="l"/>
            <a:pathLst>
              <a:path h="2265997" w="1458478">
                <a:moveTo>
                  <a:pt x="0" y="0"/>
                </a:moveTo>
                <a:lnTo>
                  <a:pt x="1458478" y="0"/>
                </a:lnTo>
                <a:lnTo>
                  <a:pt x="1458478" y="2265997"/>
                </a:lnTo>
                <a:lnTo>
                  <a:pt x="0" y="22659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07020" y="413636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07020" y="2997398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40741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33332" y="3369813"/>
            <a:ext cx="8421336" cy="479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0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Super Potato Bruh é um jogo de plataforma 2D criado com Pygame, onde o jogador controla uma batata que enfrenta obstáculos e inimigos. Com gráficos pixelados e jogabilidade simples, o jogo é um exemplo de como a Pygame pode ser usada para criar jogos de ação e aventura divertidos.</a:t>
            </a:r>
          </a:p>
          <a:p>
            <a:pPr algn="ctr">
              <a:lnSpc>
                <a:spcPts val="3399"/>
              </a:lnSpc>
            </a:pPr>
          </a:p>
          <a:p>
            <a:pPr algn="ctr">
              <a:lnSpc>
                <a:spcPts val="3399"/>
              </a:lnSpc>
            </a:pPr>
          </a:p>
          <a:p>
            <a:pPr algn="ctr">
              <a:lnSpc>
                <a:spcPts val="3399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156896" y="1028700"/>
            <a:ext cx="5974209" cy="1292602"/>
          </a:xfrm>
          <a:custGeom>
            <a:avLst/>
            <a:gdLst/>
            <a:ahLst/>
            <a:cxnLst/>
            <a:rect r="r" b="b" t="t" l="l"/>
            <a:pathLst>
              <a:path h="1292602" w="5974209">
                <a:moveTo>
                  <a:pt x="0" y="0"/>
                </a:moveTo>
                <a:lnTo>
                  <a:pt x="5974208" y="0"/>
                </a:lnTo>
                <a:lnTo>
                  <a:pt x="5974208" y="1292602"/>
                </a:lnTo>
                <a:lnTo>
                  <a:pt x="0" y="129260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782624" y="1324163"/>
            <a:ext cx="4722752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Destaque de Jogo -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82624" y="1701988"/>
            <a:ext cx="4722752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</a:t>
            </a:r>
            <a:r>
              <a:rPr lang="en-US" sz="25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uper Potato Bruh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8000" y="3601623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6241" y="5456014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7" y="0"/>
                </a:lnTo>
                <a:lnTo>
                  <a:pt x="1272717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37459" y="7579939"/>
            <a:ext cx="1163374" cy="1057612"/>
          </a:xfrm>
          <a:custGeom>
            <a:avLst/>
            <a:gdLst/>
            <a:ahLst/>
            <a:cxnLst/>
            <a:rect r="r" b="b" t="t" l="l"/>
            <a:pathLst>
              <a:path h="1057612" w="1163374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88000" y="2343824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77058" y="6288134"/>
            <a:ext cx="1505288" cy="2338724"/>
          </a:xfrm>
          <a:custGeom>
            <a:avLst/>
            <a:gdLst/>
            <a:ahLst/>
            <a:cxnLst/>
            <a:rect r="r" b="b" t="t" l="l"/>
            <a:pathLst>
              <a:path h="2338724" w="1505288">
                <a:moveTo>
                  <a:pt x="0" y="0"/>
                </a:moveTo>
                <a:lnTo>
                  <a:pt x="1505288" y="0"/>
                </a:lnTo>
                <a:lnTo>
                  <a:pt x="1505288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29992" y="4307523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89365" y="3048924"/>
            <a:ext cx="12085629" cy="2647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67"/>
              </a:lnSpc>
            </a:pPr>
            <a:r>
              <a:rPr lang="en-US" sz="967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OBRIGADO PELA ATENÇÃO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99608" y="6030205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791024" y="6297659"/>
            <a:ext cx="2705951" cy="35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FIM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245844" y="652232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60" y="0"/>
                </a:lnTo>
                <a:lnTo>
                  <a:pt x="1118560" y="2115224"/>
                </a:lnTo>
                <a:lnTo>
                  <a:pt x="0" y="2115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DAGWbBFDFI8</dc:identifier>
  <dcterms:modified xsi:type="dcterms:W3CDTF">2011-08-01T06:04:30Z</dcterms:modified>
  <cp:revision>1</cp:revision>
  <dc:title>Blue and Yellow Neon Retro Pixel Art Game Night Game Presentation</dc:title>
</cp:coreProperties>
</file>