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08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D742-E17A-80F7-8D30-4B9CDF9C0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49581-5350-E250-8A59-BCD14F76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FB4E-0877-8016-002A-4163D3F6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926F0-EC98-987F-296D-F7C5902F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916B-FFDC-09E6-3056-5F9F291B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560D-0F34-650E-4BB4-189CAFCF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323C9-5199-A67F-E9E9-262B28E11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DF25-BB06-325D-E230-302CF3F5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186C-14EA-E6E8-42C4-25FF2A9F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F407-6B75-6379-7425-6EF5DD48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347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26AC9-1408-D1EC-FAF7-B3BE79A8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45BFB-FDA5-7964-E800-635090AD0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C5D5D-ED44-57D8-A65F-DC6C8A39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0A2D-DCF1-8CE7-3FEA-7F951E7C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189E-FC90-8770-E4F8-83AA1B5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22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3922-1AB5-CF7D-75AA-A6DAE910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7F92-7B22-AA07-D231-1567F5C8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EA71-F4AB-46DB-7C92-2E864E0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293A-A268-039B-B62E-11D6CAC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2D7D-FA13-DCD3-0AEA-95119936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634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D698-715D-DA15-7185-8EED8CDD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64BD7-844F-2682-0E67-C678A439A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FDEA-4518-25CB-5417-D2A908EE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48815-FF1C-6A86-AF83-48D26423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4C48D-1CB5-A4AE-59CE-3EEEB189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23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6A89-ED79-0B49-E2F8-C8102ED1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2ED4-A1D1-87C9-3885-FC8AD3C8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8C5E7-F985-74AA-6450-09331CCF9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E948-C0C1-3334-66E7-CA919D75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67F2-F0E1-D452-A652-72B08CC6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8BA1-6F53-D511-CFAF-1FCADB52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933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05D5-E75C-6C74-F3D6-64464D8D3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6204-1FC8-9D17-F056-7DF63B713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DDA1C-7143-5270-FF6B-95A6B0965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AE332-151C-F1CD-D5EB-7C90A7648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8D14FE-78C2-8C84-AA68-BC1C0539E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69FE0-B0C0-C87B-6AF0-B3914455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C2ECE-5DDD-D466-AD94-D4356D4E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7CDA9-6F48-5DBA-D5B6-A638C18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910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D58F-C8E2-6331-2D00-AD9678B6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3979B-5884-E381-1B82-BFEE8C7B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95D99-7977-63A1-B6AE-8C1045E5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9B6EA-AAFA-F285-7558-A34DECA0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04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DC753-6400-98BF-B4EF-12F88253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45C02-3F61-033E-37E1-64FDFBA3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792B-19AF-CE1A-459E-DC3AD460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5062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F10E-540E-B1C1-3896-517E497D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0003-DAB2-F616-051E-6F460726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6CD4-C1CE-DC6A-F127-997A34FC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FEAE1-7F52-36D1-5B05-DA63ABD8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0C37C-DD0C-A275-FE64-E7A5B1FD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CD1D4-A022-6491-4D05-4363F05F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28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76C3-E348-D5AF-AA5E-D721227E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6D066-37CE-44CD-267C-6AA9AE82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36AB7-0A75-49BB-3AE6-55ABE925F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DAE7C-598D-7268-3EF5-0131BAAE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5413B-EB7B-CA51-475F-9027FF2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82724-63FE-98AC-F957-3C8E3382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580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F5301-717F-7092-9279-4A002B9E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3D80B-0B0E-3CF2-912D-99FC4B77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7638-86D8-1BBB-72E1-C288A6B2F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3DBCD-8F1D-9942-88F3-5F3DFF835A35}" type="datetimeFigureOut">
              <a:rPr lang="pt-PT" smtClean="0"/>
              <a:t>10/07/23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71B1A-AEF1-66A4-60B7-93CB88CFC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407E-DC51-5236-4E50-57C7FE63B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3E68-AF16-2649-9025-BD7FB5924E4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092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004FE923-8DC7-8804-3376-8D08073F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0125"/>
            <a:ext cx="5882980" cy="585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3BE471-1B0A-BE70-F967-1A596379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8" y="949915"/>
            <a:ext cx="5882980" cy="5882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E90BA-F78A-E320-1A45-A3F392365DF9}"/>
              </a:ext>
            </a:extLst>
          </p:cNvPr>
          <p:cNvSpPr txBox="1"/>
          <p:nvPr/>
        </p:nvSpPr>
        <p:spPr>
          <a:xfrm>
            <a:off x="218943" y="580583"/>
            <a:ext cx="33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Dose Vaccination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233286-3E38-CD19-4FE4-F1545B3066D6}"/>
              </a:ext>
            </a:extLst>
          </p:cNvPr>
          <p:cNvSpPr txBox="1"/>
          <p:nvPr/>
        </p:nvSpPr>
        <p:spPr>
          <a:xfrm>
            <a:off x="6757766" y="573100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Dose Vaccination</a:t>
            </a:r>
          </a:p>
        </p:txBody>
      </p:sp>
    </p:spTree>
    <p:extLst>
      <p:ext uri="{BB962C8B-B14F-4D97-AF65-F5344CB8AC3E}">
        <p14:creationId xmlns:p14="http://schemas.microsoft.com/office/powerpoint/2010/main" val="144778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0E1159C-288A-0C99-D82D-295A26A0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12"/>
            <a:ext cx="5860283" cy="5843587"/>
          </a:xfrm>
          <a:prstGeom prst="rect">
            <a:avLst/>
          </a:prstGeom>
        </p:spPr>
      </p:pic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03065C4-F469-2E4F-54BF-A2B543E1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14411"/>
            <a:ext cx="5860308" cy="5843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3C9338-51E1-FC45-AF47-E79649014F3C}"/>
              </a:ext>
            </a:extLst>
          </p:cNvPr>
          <p:cNvSpPr txBox="1"/>
          <p:nvPr/>
        </p:nvSpPr>
        <p:spPr>
          <a:xfrm>
            <a:off x="218943" y="580583"/>
            <a:ext cx="33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Dose Vaccination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897B4-8E8F-435A-9AAB-45C6B6A071BB}"/>
              </a:ext>
            </a:extLst>
          </p:cNvPr>
          <p:cNvSpPr txBox="1"/>
          <p:nvPr/>
        </p:nvSpPr>
        <p:spPr>
          <a:xfrm>
            <a:off x="6757766" y="573100"/>
            <a:ext cx="265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Dose Vaccination</a:t>
            </a:r>
          </a:p>
        </p:txBody>
      </p:sp>
    </p:spTree>
    <p:extLst>
      <p:ext uri="{BB962C8B-B14F-4D97-AF65-F5344CB8AC3E}">
        <p14:creationId xmlns:p14="http://schemas.microsoft.com/office/powerpoint/2010/main" val="181431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Felippe Lazar Neto</dc:creator>
  <cp:lastModifiedBy>Felippe Lazar Neto</cp:lastModifiedBy>
  <cp:revision>3</cp:revision>
  <dcterms:created xsi:type="dcterms:W3CDTF">2023-07-10T13:32:03Z</dcterms:created>
  <dcterms:modified xsi:type="dcterms:W3CDTF">2023-07-10T14:35:21Z</dcterms:modified>
</cp:coreProperties>
</file>