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70-3760-45F0-854A-8C7470572D2E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897-9D73-4E5A-BD4D-B25C783B1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02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70-3760-45F0-854A-8C7470572D2E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897-9D73-4E5A-BD4D-B25C783B1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85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70-3760-45F0-854A-8C7470572D2E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897-9D73-4E5A-BD4D-B25C783B1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3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70-3760-45F0-854A-8C7470572D2E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897-9D73-4E5A-BD4D-B25C783B1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34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70-3760-45F0-854A-8C7470572D2E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897-9D73-4E5A-BD4D-B25C783B1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98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70-3760-45F0-854A-8C7470572D2E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897-9D73-4E5A-BD4D-B25C783B1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70-3760-45F0-854A-8C7470572D2E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897-9D73-4E5A-BD4D-B25C783B1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75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70-3760-45F0-854A-8C7470572D2E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897-9D73-4E5A-BD4D-B25C783B1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95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70-3760-45F0-854A-8C7470572D2E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897-9D73-4E5A-BD4D-B25C783B1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32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70-3760-45F0-854A-8C7470572D2E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897-9D73-4E5A-BD4D-B25C783B1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3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70-3760-45F0-854A-8C7470572D2E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897-9D73-4E5A-BD4D-B25C783B1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9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A870-3760-45F0-854A-8C7470572D2E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F897-9D73-4E5A-BD4D-B25C783B1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86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0630" y="3012141"/>
            <a:ext cx="421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Jogo de destruir alienígenas com uma nave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05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46673" y="2226833"/>
            <a:ext cx="2743200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lobby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429947" y="2226831"/>
            <a:ext cx="2743200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heróis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188310" y="2226831"/>
            <a:ext cx="2743200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03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13063" y="2503843"/>
            <a:ext cx="2646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Iniciar jogo</a:t>
            </a:r>
          </a:p>
          <a:p>
            <a:r>
              <a:rPr lang="pt-BR" dirty="0" smtClean="0"/>
              <a:t>Heróis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95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69279" y="5163670"/>
            <a:ext cx="1215614" cy="12156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nave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0005" y="613186"/>
            <a:ext cx="1441524" cy="12909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506" y="613185"/>
            <a:ext cx="1441524" cy="12909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113007" y="613185"/>
            <a:ext cx="1441524" cy="12909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764305" y="613185"/>
            <a:ext cx="1441524" cy="12909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415603" y="613184"/>
            <a:ext cx="1441524" cy="12909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9117104" y="613184"/>
            <a:ext cx="1441524" cy="12909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411506" y="2185594"/>
            <a:ext cx="1441524" cy="12909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awd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113007" y="2185594"/>
            <a:ext cx="1441524" cy="12909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814508" y="2242968"/>
            <a:ext cx="1441524" cy="12909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487320" y="2242968"/>
            <a:ext cx="1441524" cy="12909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9131445" y="2242967"/>
            <a:ext cx="1441524" cy="12909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34701" y="536086"/>
            <a:ext cx="1656678" cy="4089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38694" y="2158700"/>
            <a:ext cx="1441524" cy="12909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571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pc</cp:lastModifiedBy>
  <cp:revision>5</cp:revision>
  <dcterms:created xsi:type="dcterms:W3CDTF">2020-01-17T21:36:18Z</dcterms:created>
  <dcterms:modified xsi:type="dcterms:W3CDTF">2020-01-18T01:14:16Z</dcterms:modified>
</cp:coreProperties>
</file>