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4E3"/>
    <a:srgbClr val="D6AB89"/>
    <a:srgbClr val="E8CCB4"/>
    <a:srgbClr val="9F754B"/>
    <a:srgbClr val="A97041"/>
    <a:srgbClr val="8C5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21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2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1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9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3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6DB3-D55F-4A97-883F-C4B32B635049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3408-7A1E-463D-B0FC-5ECC8691F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4802" y="2497976"/>
            <a:ext cx="92223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 smtClean="0"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50000">
                      <a:schemeClr val="accent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Hessthicc" panose="02000500000000000000" pitchFamily="50" charset="0"/>
              </a:rPr>
              <a:t>Prarthana Pande</a:t>
            </a:r>
            <a:endParaRPr lang="en-IN" sz="11500" dirty="0">
              <a:gradFill flip="none" rotWithShape="1">
                <a:gsLst>
                  <a:gs pos="0">
                    <a:schemeClr val="tx2">
                      <a:lumMod val="50000"/>
                    </a:schemeClr>
                  </a:gs>
                  <a:gs pos="50000">
                    <a:schemeClr val="accent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Hessthicc" panose="02000500000000000000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188483"/>
            <a:ext cx="10668001" cy="2074643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10289738" cy="6858000"/>
            <a:chOff x="-1" y="0"/>
            <a:chExt cx="10289738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289737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10289737" cy="6858000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630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7316" y="3067665"/>
            <a:ext cx="4190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 err="1" smtClean="0">
                <a:solidFill>
                  <a:srgbClr val="8C5C37"/>
                </a:solidFill>
                <a:latin typeface="Hatton Medium" panose="00000600000000000000" pitchFamily="50" charset="0"/>
              </a:rPr>
              <a:t>Sparsh</a:t>
            </a:r>
            <a:endParaRPr lang="en-IN" sz="8800" dirty="0">
              <a:solidFill>
                <a:srgbClr val="8C5C37"/>
              </a:solidFill>
              <a:latin typeface="Hatt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s://i.pinimg.com/564x/fc/31/76/fc317665ec4545657a4a5e986baa9a63.jpg"/>
          <p:cNvSpPr>
            <a:spLocks noChangeAspect="1" noChangeArrowheads="1"/>
          </p:cNvSpPr>
          <p:nvPr/>
        </p:nvSpPr>
        <p:spPr bwMode="auto">
          <a:xfrm>
            <a:off x="1740204" y="399235"/>
            <a:ext cx="213772" cy="21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3489842" y="613007"/>
            <a:ext cx="5405306" cy="2366167"/>
            <a:chOff x="3489842" y="613007"/>
            <a:chExt cx="5405306" cy="2366167"/>
          </a:xfrm>
        </p:grpSpPr>
        <p:sp>
          <p:nvSpPr>
            <p:cNvPr id="2" name="Rectangle 1"/>
            <p:cNvSpPr/>
            <p:nvPr/>
          </p:nvSpPr>
          <p:spPr>
            <a:xfrm>
              <a:off x="3489842" y="613007"/>
              <a:ext cx="5405306" cy="2366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9254" y="1088919"/>
              <a:ext cx="1642655" cy="92477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07442" y="1857359"/>
              <a:ext cx="30877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>
                  <a:solidFill>
                    <a:srgbClr val="9F754B"/>
                  </a:solidFill>
                  <a:latin typeface="Hatton Medium" panose="00000600000000000000" pitchFamily="50" charset="0"/>
                </a:rPr>
                <a:t>Best of Sabyasachi </a:t>
              </a:r>
            </a:p>
            <a:p>
              <a:pPr algn="ctr"/>
              <a:r>
                <a:rPr lang="en-IN" sz="1600" dirty="0" smtClean="0">
                  <a:solidFill>
                    <a:srgbClr val="9F754B"/>
                  </a:solidFill>
                  <a:latin typeface="Hatton Medium" panose="00000600000000000000" pitchFamily="50" charset="0"/>
                </a:rPr>
                <a:t>Wedding Collection -2021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94" t="3965" r="3754" b="3784"/>
            <a:stretch/>
          </p:blipFill>
          <p:spPr>
            <a:xfrm>
              <a:off x="3629456" y="683272"/>
              <a:ext cx="2185974" cy="2185974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741876" y="1236660"/>
              <a:ext cx="606373" cy="6063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 rot="20173695">
              <a:off x="5743110" y="1307845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Hatton Medium" panose="00000600000000000000" pitchFamily="50" charset="0"/>
                </a:rPr>
                <a:t>25% </a:t>
              </a:r>
            </a:p>
            <a:p>
              <a:r>
                <a:rPr lang="en-IN" sz="1400" dirty="0" smtClean="0">
                  <a:solidFill>
                    <a:schemeClr val="bg1"/>
                  </a:solidFill>
                  <a:latin typeface="Hatton Medium" panose="00000600000000000000" pitchFamily="50" charset="0"/>
                </a:rPr>
                <a:t> off</a:t>
              </a:r>
              <a:endParaRPr lang="en-IN" sz="1400" dirty="0">
                <a:solidFill>
                  <a:schemeClr val="bg1"/>
                </a:solidFill>
                <a:latin typeface="Hatton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.pinimg.com/564x/e1/b5/ec/e1b5ec5a73ea198f59e091b594250ea7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608" t="27731" r="31164" b="19229"/>
          <a:stretch/>
        </p:blipFill>
        <p:spPr>
          <a:xfrm>
            <a:off x="988540" y="840260"/>
            <a:ext cx="4843849" cy="3880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4886" y="2854410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D6AB89"/>
                </a:solidFill>
              </a:rPr>
              <a:t>hello</a:t>
            </a:r>
            <a:endParaRPr lang="en-IN" sz="5400" dirty="0">
              <a:solidFill>
                <a:srgbClr val="D6AB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Hatton Medium</vt:lpstr>
      <vt:lpstr>Hessthicc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Lenovo-User</dc:creator>
  <cp:lastModifiedBy>Lenovo-User</cp:lastModifiedBy>
  <cp:revision>19</cp:revision>
  <dcterms:created xsi:type="dcterms:W3CDTF">2021-03-29T15:42:19Z</dcterms:created>
  <dcterms:modified xsi:type="dcterms:W3CDTF">2021-04-04T13:49:25Z</dcterms:modified>
</cp:coreProperties>
</file>