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74" r:id="rId6"/>
    <p:sldId id="260" r:id="rId7"/>
    <p:sldId id="262" r:id="rId8"/>
    <p:sldId id="264" r:id="rId9"/>
    <p:sldId id="275" r:id="rId10"/>
    <p:sldId id="272" r:id="rId11"/>
    <p:sldId id="26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89260-998E-4A33-A3A7-674F2FC7C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D374D5-CF78-412A-BE6F-E51C7722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53CF3-9880-4C45-84DC-E2046276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A6EE1-D7E2-46A8-8F43-359E373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07360-6730-41A4-9D45-F75721FA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8C60A-0A05-4F56-8CB9-577AA8F2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A6697-4BA2-4608-8B18-BBF792F6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1886C-1005-484E-9ABC-09C7D16E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DC37-1064-4D19-A6D8-9E5B80C4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14573-10B2-4B00-8798-D64CDEE3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3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CA353A-327B-4CF9-A50C-C6BBAD0D3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397D1-9E58-4E15-911F-4327C643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6A968-BAF1-4F1B-8CE9-3BEBD977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FC3BF-2992-42C6-8BAD-1058C6EF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C965D-9546-47F7-B676-128362A4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DCD2-2B8C-461C-AE6A-2A06EAF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9B9A4-AB55-46D4-9B10-4CD61C72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AE129-8DE6-4FA1-A2D5-80543BC5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8B5F7-BB0C-45CD-B99F-288334D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43E17-523B-421E-89BE-99273C2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E097F-B09C-4315-9D58-97FCA5D8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0415A-CB9E-40A0-B024-5F9180FC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A0B45-0D24-4E9A-93B0-453D43DE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4019A-6873-4055-9D5A-AF26D848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85142-52BD-45D7-94FC-C622E2D3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BC3B-E9AB-40AD-AD7B-87A83FB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74C8B-4348-4E98-89CC-0F91D2949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E5AD8-90C2-4062-B806-9534F1A4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DBA6B-A29F-48BF-B961-FD5447B0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EE0B2-F0D3-4F30-89BE-B53E7A05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88A21-7BE7-415A-AEFA-53EF7C69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2607C-D4EA-49FD-A131-1D3B5EFA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6760B-1FCB-4398-A14F-AA69E96B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12E19-F3C5-4213-B5B3-1F16F1B2C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90548-7431-4EEB-96D1-D80C437D3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F2032-89B0-4B93-9BFE-74276B365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AE6D42-35DC-4523-BB39-6C1CA19F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7B24A-9BF6-4D22-82BD-D012AFD8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31964D-E025-4E0E-9A4E-A89125F4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6EF1-16DA-4942-B17D-41DF37E7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E5E8A-8B45-46CF-AC5D-C3867A94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5BB6C3-59A2-4737-A9C3-6EDDA0AD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08D59-EB25-426E-AE76-FBAE6332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C9BF2-C414-49A7-8D95-0C5BBD5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F3E59B-D9A4-4A6E-B836-3C208355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D4ED3-8141-49DC-9A65-9A02696D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C7573-1660-49E1-B935-70BD5E95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6237A-CA61-48BE-8B1A-B074AAEB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D392B3-2AE6-43B5-B095-74ECF7F4E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FAF44-1CE6-4ECE-A551-EA712300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E98A6-75C9-47AB-A536-49635F68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F1E0F-681D-49C1-8E20-C9FEFCDB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9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84D07-2970-49DC-AFB0-709A6A45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6498DE-F539-4BC0-9427-978656900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DBF23-3758-4872-8E28-4D2B622C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F0B95-00E8-44F4-B410-8D22F7D3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EBE01-41A0-42D4-874D-9671944F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0847B-8BCE-4715-BDA3-52EF9C4F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09FF26-F137-4398-982F-DA460504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76B58-3D5F-48EB-B9F5-015FD3FC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EA983-3EDB-4214-8289-039ECEE1D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8B32-D61E-4916-93B5-902DF03E8E3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EEACD-93A2-426A-9CDF-EDB270A98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74CC3-FD7D-411B-8780-EE1F29DA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07F8-3A51-4380-B6D4-CF4968E4C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4365C3-220A-4DA1-842D-EE60FD6F4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" y="132938"/>
            <a:ext cx="11992611" cy="67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B1B1E-EC8E-440F-964B-0BE566D4D66A}"/>
              </a:ext>
            </a:extLst>
          </p:cNvPr>
          <p:cNvSpPr txBox="1"/>
          <p:nvPr/>
        </p:nvSpPr>
        <p:spPr>
          <a:xfrm>
            <a:off x="0" y="2540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8. </a:t>
            </a:r>
            <a:r>
              <a:rPr lang="ko-KR" altLang="en-US" sz="2400" dirty="0"/>
              <a:t>회의록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EA05A-2FCC-4F61-8386-6215D78DF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8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97BBD-5DED-4E6D-84D2-C2C84D53E4B2}"/>
              </a:ext>
            </a:extLst>
          </p:cNvPr>
          <p:cNvSpPr txBox="1"/>
          <p:nvPr/>
        </p:nvSpPr>
        <p:spPr>
          <a:xfrm>
            <a:off x="0" y="1270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9. </a:t>
            </a:r>
            <a:r>
              <a:rPr lang="ko-KR" altLang="en-US" sz="2400" dirty="0"/>
              <a:t>산출물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37926-A74B-4C6C-9793-DA491A90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6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97BBD-5DED-4E6D-84D2-C2C84D53E4B2}"/>
              </a:ext>
            </a:extLst>
          </p:cNvPr>
          <p:cNvSpPr txBox="1"/>
          <p:nvPr/>
        </p:nvSpPr>
        <p:spPr>
          <a:xfrm>
            <a:off x="0" y="1270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10-1. </a:t>
            </a:r>
            <a:r>
              <a:rPr lang="ko-KR" altLang="en-US" sz="2400" dirty="0"/>
              <a:t>행사관리</a:t>
            </a:r>
            <a:r>
              <a:rPr lang="en-US" altLang="ko-KR" sz="2400" dirty="0"/>
              <a:t>_</a:t>
            </a:r>
            <a:r>
              <a:rPr lang="ko-KR" altLang="en-US" sz="2400" dirty="0"/>
              <a:t>작성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0A9FCFE-CC86-4199-ADF0-4F798BB17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54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97BBD-5DED-4E6D-84D2-C2C84D53E4B2}"/>
              </a:ext>
            </a:extLst>
          </p:cNvPr>
          <p:cNvSpPr txBox="1"/>
          <p:nvPr/>
        </p:nvSpPr>
        <p:spPr>
          <a:xfrm>
            <a:off x="0" y="1270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10-2. </a:t>
            </a:r>
            <a:r>
              <a:rPr lang="ko-KR" altLang="en-US" sz="2400" dirty="0"/>
              <a:t>행사관리</a:t>
            </a:r>
            <a:r>
              <a:rPr lang="en-US" altLang="ko-KR" sz="2400" dirty="0"/>
              <a:t>_</a:t>
            </a:r>
            <a:r>
              <a:rPr lang="ko-KR" altLang="en-US" sz="2400" dirty="0"/>
              <a:t>목록 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0501552-247A-43BA-BFD7-F5307A93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59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9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97BBD-5DED-4E6D-84D2-C2C84D53E4B2}"/>
              </a:ext>
            </a:extLst>
          </p:cNvPr>
          <p:cNvSpPr txBox="1"/>
          <p:nvPr/>
        </p:nvSpPr>
        <p:spPr>
          <a:xfrm>
            <a:off x="0" y="127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11-1. </a:t>
            </a:r>
            <a:r>
              <a:rPr lang="ko-KR" altLang="en-US" sz="2400" dirty="0"/>
              <a:t>투입인력관리</a:t>
            </a:r>
            <a:r>
              <a:rPr lang="en-US" altLang="ko-KR" sz="2400" dirty="0"/>
              <a:t>_</a:t>
            </a:r>
            <a:r>
              <a:rPr lang="ko-KR" altLang="en-US" sz="2400" dirty="0"/>
              <a:t>작성 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565C3C8A-4897-4FE6-8077-990FAC30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6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97BBD-5DED-4E6D-84D2-C2C84D53E4B2}"/>
              </a:ext>
            </a:extLst>
          </p:cNvPr>
          <p:cNvSpPr txBox="1"/>
          <p:nvPr/>
        </p:nvSpPr>
        <p:spPr>
          <a:xfrm>
            <a:off x="-1" y="12700"/>
            <a:ext cx="35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11-2. </a:t>
            </a:r>
            <a:r>
              <a:rPr lang="ko-KR" altLang="en-US" sz="2400" dirty="0"/>
              <a:t>투입인력관리</a:t>
            </a:r>
            <a:r>
              <a:rPr lang="en-US" altLang="ko-KR" sz="2400" dirty="0"/>
              <a:t>_</a:t>
            </a:r>
            <a:r>
              <a:rPr lang="ko-KR" altLang="en-US" sz="2400" dirty="0"/>
              <a:t>목록 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550B9F9-7C84-4D62-AC81-C510CDB8D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3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3151D9-0191-47E1-A1FF-E0AE161CE7E6}"/>
              </a:ext>
            </a:extLst>
          </p:cNvPr>
          <p:cNvSpPr/>
          <p:nvPr/>
        </p:nvSpPr>
        <p:spPr>
          <a:xfrm>
            <a:off x="1762963" y="3923982"/>
            <a:ext cx="2303929" cy="528917"/>
          </a:xfrm>
          <a:prstGeom prst="rect">
            <a:avLst/>
          </a:prstGeom>
          <a:solidFill>
            <a:srgbClr val="D6B332"/>
          </a:solidFill>
          <a:ln>
            <a:solidFill>
              <a:srgbClr val="D6B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Presentation Layer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B65217A-6838-45AC-BADF-14861EAF75A1}"/>
              </a:ext>
            </a:extLst>
          </p:cNvPr>
          <p:cNvSpPr/>
          <p:nvPr/>
        </p:nvSpPr>
        <p:spPr>
          <a:xfrm>
            <a:off x="1670227" y="4533586"/>
            <a:ext cx="2567207" cy="186914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C58E24-534E-421B-B635-0CF210D720B5}"/>
              </a:ext>
            </a:extLst>
          </p:cNvPr>
          <p:cNvSpPr/>
          <p:nvPr/>
        </p:nvSpPr>
        <p:spPr>
          <a:xfrm>
            <a:off x="1470206" y="1488142"/>
            <a:ext cx="2758940" cy="186465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F05B448-847B-48B5-BB11-9BB2F197E83E}"/>
              </a:ext>
            </a:extLst>
          </p:cNvPr>
          <p:cNvSpPr/>
          <p:nvPr/>
        </p:nvSpPr>
        <p:spPr>
          <a:xfrm>
            <a:off x="31913" y="1446828"/>
            <a:ext cx="904315" cy="41058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ntr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003C3B-4D5B-4BE5-8299-E03F78BA514B}"/>
              </a:ext>
            </a:extLst>
          </p:cNvPr>
          <p:cNvSpPr txBox="1"/>
          <p:nvPr/>
        </p:nvSpPr>
        <p:spPr>
          <a:xfrm>
            <a:off x="-16810" y="3190473"/>
            <a:ext cx="9726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client</a:t>
            </a:r>
            <a:endParaRPr lang="ko-KR" altLang="en-US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E09A43-057B-495A-BCEA-934ED2124C5C}"/>
              </a:ext>
            </a:extLst>
          </p:cNvPr>
          <p:cNvSpPr txBox="1"/>
          <p:nvPr/>
        </p:nvSpPr>
        <p:spPr>
          <a:xfrm>
            <a:off x="1871382" y="379352"/>
            <a:ext cx="180639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700" dirty="0">
                <a:solidFill>
                  <a:srgbClr val="C00000"/>
                </a:solidFill>
              </a:rPr>
              <a:t>Controller</a:t>
            </a:r>
            <a:endParaRPr lang="ko-KR" altLang="en-US" sz="2700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642A54-263E-498B-9C5B-CBA98888CA55}"/>
              </a:ext>
            </a:extLst>
          </p:cNvPr>
          <p:cNvSpPr txBox="1"/>
          <p:nvPr/>
        </p:nvSpPr>
        <p:spPr>
          <a:xfrm>
            <a:off x="1740270" y="3477325"/>
            <a:ext cx="9726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700" dirty="0">
                <a:solidFill>
                  <a:srgbClr val="C00000"/>
                </a:solidFill>
              </a:rPr>
              <a:t>View</a:t>
            </a:r>
            <a:endParaRPr lang="ko-KR" altLang="en-US" sz="2700" dirty="0">
              <a:solidFill>
                <a:srgbClr val="C00000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6FBC366-4B04-40F7-B308-235EC00D53B1}"/>
              </a:ext>
            </a:extLst>
          </p:cNvPr>
          <p:cNvGrpSpPr/>
          <p:nvPr/>
        </p:nvGrpSpPr>
        <p:grpSpPr>
          <a:xfrm>
            <a:off x="10803037" y="2248207"/>
            <a:ext cx="1335180" cy="2139384"/>
            <a:chOff x="10761002" y="2248207"/>
            <a:chExt cx="1206880" cy="2139384"/>
          </a:xfrm>
          <a:solidFill>
            <a:srgbClr val="C6D0EC"/>
          </a:solidFill>
        </p:grpSpPr>
        <p:sp>
          <p:nvSpPr>
            <p:cNvPr id="53" name="원통형 52">
              <a:extLst>
                <a:ext uri="{FF2B5EF4-FFF2-40B4-BE49-F238E27FC236}">
                  <a16:creationId xmlns:a16="http://schemas.microsoft.com/office/drawing/2014/main" id="{2053B486-9D53-4C24-A9C9-C621EDC98669}"/>
                </a:ext>
              </a:extLst>
            </p:cNvPr>
            <p:cNvSpPr/>
            <p:nvPr/>
          </p:nvSpPr>
          <p:spPr>
            <a:xfrm>
              <a:off x="10761002" y="3560907"/>
              <a:ext cx="1206880" cy="826684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통형 53">
              <a:extLst>
                <a:ext uri="{FF2B5EF4-FFF2-40B4-BE49-F238E27FC236}">
                  <a16:creationId xmlns:a16="http://schemas.microsoft.com/office/drawing/2014/main" id="{B162AB77-F3F0-4805-B02F-EC27BEB9EA3D}"/>
                </a:ext>
              </a:extLst>
            </p:cNvPr>
            <p:cNvSpPr/>
            <p:nvPr/>
          </p:nvSpPr>
          <p:spPr>
            <a:xfrm>
              <a:off x="10761002" y="2904557"/>
              <a:ext cx="1206880" cy="826684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통형 54">
              <a:extLst>
                <a:ext uri="{FF2B5EF4-FFF2-40B4-BE49-F238E27FC236}">
                  <a16:creationId xmlns:a16="http://schemas.microsoft.com/office/drawing/2014/main" id="{EB0C1682-AE3C-4819-8D06-8189D1A0EAFF}"/>
                </a:ext>
              </a:extLst>
            </p:cNvPr>
            <p:cNvSpPr/>
            <p:nvPr/>
          </p:nvSpPr>
          <p:spPr>
            <a:xfrm>
              <a:off x="10761002" y="2248207"/>
              <a:ext cx="1206880" cy="826684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C9C39ABD-5459-4987-83C6-AF277C96FE7B}"/>
              </a:ext>
            </a:extLst>
          </p:cNvPr>
          <p:cNvSpPr/>
          <p:nvPr/>
        </p:nvSpPr>
        <p:spPr>
          <a:xfrm>
            <a:off x="11536447" y="3731241"/>
            <a:ext cx="667875" cy="553890"/>
          </a:xfrm>
          <a:prstGeom prst="ellipse">
            <a:avLst/>
          </a:prstGeom>
          <a:solidFill>
            <a:srgbClr val="8BCD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4CE023A7-7D11-4E60-B04A-7F851376F6FB}"/>
              </a:ext>
            </a:extLst>
          </p:cNvPr>
          <p:cNvSpPr/>
          <p:nvPr/>
        </p:nvSpPr>
        <p:spPr>
          <a:xfrm rot="5400000">
            <a:off x="11748736" y="3809846"/>
            <a:ext cx="425820" cy="38900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2727FE-B6D1-419A-BF6C-187A072E2688}"/>
              </a:ext>
            </a:extLst>
          </p:cNvPr>
          <p:cNvSpPr txBox="1"/>
          <p:nvPr/>
        </p:nvSpPr>
        <p:spPr>
          <a:xfrm>
            <a:off x="11208106" y="2763901"/>
            <a:ext cx="6678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DB</a:t>
            </a:r>
            <a:endParaRPr lang="ko-KR" altLang="en-US" sz="25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9416D0-1CD1-46A3-A98D-09A35D3D0373}"/>
              </a:ext>
            </a:extLst>
          </p:cNvPr>
          <p:cNvCxnSpPr>
            <a:cxnSpLocks/>
          </p:cNvCxnSpPr>
          <p:nvPr/>
        </p:nvCxnSpPr>
        <p:spPr>
          <a:xfrm>
            <a:off x="964149" y="2153328"/>
            <a:ext cx="46628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4CEA9FA-FC19-4CCB-A287-C831BE9D9058}"/>
              </a:ext>
            </a:extLst>
          </p:cNvPr>
          <p:cNvCxnSpPr>
            <a:cxnSpLocks/>
          </p:cNvCxnSpPr>
          <p:nvPr/>
        </p:nvCxnSpPr>
        <p:spPr>
          <a:xfrm flipH="1" flipV="1">
            <a:off x="1004623" y="5369858"/>
            <a:ext cx="580440" cy="13453"/>
          </a:xfrm>
          <a:prstGeom prst="straightConnector1">
            <a:avLst/>
          </a:prstGeom>
          <a:ln w="57150">
            <a:solidFill>
              <a:srgbClr val="CA49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CEADA73-301C-4FAF-96F2-811558C039F4}"/>
              </a:ext>
            </a:extLst>
          </p:cNvPr>
          <p:cNvCxnSpPr>
            <a:cxnSpLocks/>
          </p:cNvCxnSpPr>
          <p:nvPr/>
        </p:nvCxnSpPr>
        <p:spPr>
          <a:xfrm>
            <a:off x="4237434" y="2008203"/>
            <a:ext cx="61052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3C781F-9DE5-4FF4-A04D-6F8F73E8AD1B}"/>
              </a:ext>
            </a:extLst>
          </p:cNvPr>
          <p:cNvCxnSpPr>
            <a:cxnSpLocks/>
          </p:cNvCxnSpPr>
          <p:nvPr/>
        </p:nvCxnSpPr>
        <p:spPr>
          <a:xfrm flipH="1">
            <a:off x="4237434" y="2344049"/>
            <a:ext cx="587595" cy="0"/>
          </a:xfrm>
          <a:prstGeom prst="straightConnector1">
            <a:avLst/>
          </a:prstGeom>
          <a:ln w="57150">
            <a:solidFill>
              <a:srgbClr val="CA49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4808C21-1755-4DB1-9437-B75D8187AB88}"/>
              </a:ext>
            </a:extLst>
          </p:cNvPr>
          <p:cNvCxnSpPr>
            <a:cxnSpLocks/>
          </p:cNvCxnSpPr>
          <p:nvPr/>
        </p:nvCxnSpPr>
        <p:spPr>
          <a:xfrm>
            <a:off x="7348053" y="2826658"/>
            <a:ext cx="57597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58163B8-DD6F-43DE-B22C-132A4460C6E2}"/>
              </a:ext>
            </a:extLst>
          </p:cNvPr>
          <p:cNvCxnSpPr>
            <a:cxnSpLocks/>
          </p:cNvCxnSpPr>
          <p:nvPr/>
        </p:nvCxnSpPr>
        <p:spPr>
          <a:xfrm flipH="1" flipV="1">
            <a:off x="7312202" y="3197722"/>
            <a:ext cx="593893" cy="969"/>
          </a:xfrm>
          <a:prstGeom prst="straightConnector1">
            <a:avLst/>
          </a:prstGeom>
          <a:ln w="57150">
            <a:solidFill>
              <a:srgbClr val="CA49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6D157F9-8133-4920-94DD-08E8BE1647CC}"/>
              </a:ext>
            </a:extLst>
          </p:cNvPr>
          <p:cNvCxnSpPr>
            <a:cxnSpLocks/>
          </p:cNvCxnSpPr>
          <p:nvPr/>
        </p:nvCxnSpPr>
        <p:spPr>
          <a:xfrm>
            <a:off x="10270055" y="2708292"/>
            <a:ext cx="502022" cy="71332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8A06E05-6F01-4E76-9B0A-D9DF489F5409}"/>
              </a:ext>
            </a:extLst>
          </p:cNvPr>
          <p:cNvCxnSpPr>
            <a:cxnSpLocks/>
          </p:cNvCxnSpPr>
          <p:nvPr/>
        </p:nvCxnSpPr>
        <p:spPr>
          <a:xfrm flipH="1" flipV="1">
            <a:off x="10265552" y="3110631"/>
            <a:ext cx="506525" cy="665099"/>
          </a:xfrm>
          <a:prstGeom prst="straightConnector1">
            <a:avLst/>
          </a:prstGeom>
          <a:ln w="57150">
            <a:solidFill>
              <a:srgbClr val="CA49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78A959A-7E39-4252-B416-F600201E2CBB}"/>
              </a:ext>
            </a:extLst>
          </p:cNvPr>
          <p:cNvCxnSpPr>
            <a:cxnSpLocks/>
          </p:cNvCxnSpPr>
          <p:nvPr/>
        </p:nvCxnSpPr>
        <p:spPr>
          <a:xfrm>
            <a:off x="2974553" y="3411072"/>
            <a:ext cx="0" cy="512910"/>
          </a:xfrm>
          <a:prstGeom prst="straightConnector1">
            <a:avLst/>
          </a:prstGeom>
          <a:ln w="57150">
            <a:solidFill>
              <a:srgbClr val="CA49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AD850B-E3C6-4DD1-9D56-7CF9047B39D3}"/>
              </a:ext>
            </a:extLst>
          </p:cNvPr>
          <p:cNvGrpSpPr/>
          <p:nvPr/>
        </p:nvGrpSpPr>
        <p:grpSpPr>
          <a:xfrm>
            <a:off x="4536538" y="776764"/>
            <a:ext cx="5935761" cy="4255585"/>
            <a:chOff x="4481232" y="276712"/>
            <a:chExt cx="5935761" cy="4255585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E433764-BCF4-4756-BA20-A7DC37343051}"/>
                </a:ext>
              </a:extLst>
            </p:cNvPr>
            <p:cNvSpPr/>
            <p:nvPr/>
          </p:nvSpPr>
          <p:spPr>
            <a:xfrm>
              <a:off x="4930612" y="1597637"/>
              <a:ext cx="2303930" cy="186465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38B419F-692F-45B7-9BE2-B9B06A0241E0}"/>
                </a:ext>
              </a:extLst>
            </p:cNvPr>
            <p:cNvSpPr/>
            <p:nvPr/>
          </p:nvSpPr>
          <p:spPr>
            <a:xfrm>
              <a:off x="4481232" y="887183"/>
              <a:ext cx="5935761" cy="3645114"/>
            </a:xfrm>
            <a:prstGeom prst="roundRect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42DBD34-8F76-4182-B06E-A07D47C8820F}"/>
                </a:ext>
              </a:extLst>
            </p:cNvPr>
            <p:cNvSpPr/>
            <p:nvPr/>
          </p:nvSpPr>
          <p:spPr>
            <a:xfrm>
              <a:off x="7900146" y="1597637"/>
              <a:ext cx="2303930" cy="186465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1967D7-6244-4557-8178-8C0AFC91FBCA}"/>
                </a:ext>
              </a:extLst>
            </p:cNvPr>
            <p:cNvSpPr txBox="1"/>
            <p:nvPr/>
          </p:nvSpPr>
          <p:spPr>
            <a:xfrm>
              <a:off x="4933705" y="276712"/>
              <a:ext cx="118814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>
                  <a:solidFill>
                    <a:srgbClr val="C00000"/>
                  </a:solidFill>
                </a:rPr>
                <a:t>Model</a:t>
              </a:r>
              <a:endParaRPr lang="ko-KR" altLang="en-US" sz="27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69273C-0478-48A5-95E0-7AECAB19AA98}"/>
                </a:ext>
              </a:extLst>
            </p:cNvPr>
            <p:cNvSpPr txBox="1"/>
            <p:nvPr/>
          </p:nvSpPr>
          <p:spPr>
            <a:xfrm>
              <a:off x="8508343" y="2237578"/>
              <a:ext cx="10875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DAO</a:t>
              </a:r>
              <a:endParaRPr lang="ko-KR" altLang="en-US" sz="32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B51A4B4-9F31-446A-B3E4-BD9407AE1DDB}"/>
                </a:ext>
              </a:extLst>
            </p:cNvPr>
            <p:cNvSpPr txBox="1"/>
            <p:nvPr/>
          </p:nvSpPr>
          <p:spPr>
            <a:xfrm>
              <a:off x="5264858" y="1991356"/>
              <a:ext cx="16784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Object</a:t>
              </a:r>
            </a:p>
            <a:p>
              <a:r>
                <a:rPr lang="en-US" altLang="ko-KR" sz="3200" b="1" dirty="0"/>
                <a:t>Service</a:t>
              </a:r>
              <a:endParaRPr lang="ko-KR" altLang="en-US" sz="3200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E7D615D-8257-4626-A487-F6EDB0455F2D}"/>
              </a:ext>
            </a:extLst>
          </p:cNvPr>
          <p:cNvSpPr txBox="1"/>
          <p:nvPr/>
        </p:nvSpPr>
        <p:spPr>
          <a:xfrm>
            <a:off x="2471159" y="5260276"/>
            <a:ext cx="88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JSP</a:t>
            </a:r>
            <a:endParaRPr lang="ko-KR" altLang="en-US" sz="3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EF2C4B-6AD3-4D69-B9F0-0FBEED1AB270}"/>
              </a:ext>
            </a:extLst>
          </p:cNvPr>
          <p:cNvSpPr txBox="1"/>
          <p:nvPr/>
        </p:nvSpPr>
        <p:spPr>
          <a:xfrm>
            <a:off x="1476001" y="1983802"/>
            <a:ext cx="295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Dispatcher servlet</a:t>
            </a:r>
            <a:endParaRPr lang="ko-KR" altLang="en-US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169B2F-E780-416A-890E-B8FC68D37894}"/>
              </a:ext>
            </a:extLst>
          </p:cNvPr>
          <p:cNvSpPr txBox="1"/>
          <p:nvPr/>
        </p:nvSpPr>
        <p:spPr>
          <a:xfrm>
            <a:off x="1812252" y="2722872"/>
            <a:ext cx="186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Controller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288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09333E-00CD-4B4A-9155-017A57AD9071}"/>
              </a:ext>
            </a:extLst>
          </p:cNvPr>
          <p:cNvSpPr txBox="1"/>
          <p:nvPr/>
        </p:nvSpPr>
        <p:spPr>
          <a:xfrm>
            <a:off x="0" y="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로그인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25062F-9DA3-4414-84A8-52017655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1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D91441-248F-4AFB-A1FB-6AEECEC5835D}"/>
              </a:ext>
            </a:extLst>
          </p:cNvPr>
          <p:cNvSpPr txBox="1"/>
          <p:nvPr/>
        </p:nvSpPr>
        <p:spPr>
          <a:xfrm>
            <a:off x="0" y="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ADB2DE-F664-42F6-B2EA-A528B822E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D91441-248F-4AFB-A1FB-6AEECEC5835D}"/>
              </a:ext>
            </a:extLst>
          </p:cNvPr>
          <p:cNvSpPr txBox="1"/>
          <p:nvPr/>
        </p:nvSpPr>
        <p:spPr>
          <a:xfrm>
            <a:off x="0" y="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가입승인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8BE358-1D1B-4637-86B9-6567CE11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7CFB0-2129-4E8C-BAAC-0C9DEB65CDD2}"/>
              </a:ext>
            </a:extLst>
          </p:cNvPr>
          <p:cNvSpPr txBox="1"/>
          <p:nvPr/>
        </p:nvSpPr>
        <p:spPr>
          <a:xfrm>
            <a:off x="0" y="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메인 페이지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12F142-8BC8-4A7F-825A-85066535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EF69E-E220-42AF-9E8C-B4FBB5B204B9}"/>
              </a:ext>
            </a:extLst>
          </p:cNvPr>
          <p:cNvSpPr txBox="1"/>
          <p:nvPr/>
        </p:nvSpPr>
        <p:spPr>
          <a:xfrm>
            <a:off x="164123" y="0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산출물 게시판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4FD210-DA61-4E03-B5DD-DE04A1D6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2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62256-070E-4D00-ABCF-4C54B3A1D938}"/>
              </a:ext>
            </a:extLst>
          </p:cNvPr>
          <p:cNvSpPr txBox="1"/>
          <p:nvPr/>
        </p:nvSpPr>
        <p:spPr>
          <a:xfrm>
            <a:off x="0" y="0"/>
            <a:ext cx="34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이슈관리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CE6365-AAD7-492C-ACF7-73C2EEDD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62256-070E-4D00-ABCF-4C54B3A1D938}"/>
              </a:ext>
            </a:extLst>
          </p:cNvPr>
          <p:cNvSpPr txBox="1"/>
          <p:nvPr/>
        </p:nvSpPr>
        <p:spPr>
          <a:xfrm>
            <a:off x="0" y="0"/>
            <a:ext cx="34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위험관리 게시판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8CFE3EB-3386-418A-8068-D445B9570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4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68</Words>
  <Application>Microsoft Office PowerPoint</Application>
  <PresentationFormat>와이드스크린</PresentationFormat>
  <Paragraphs>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윤정석</dc:creator>
  <cp:lastModifiedBy>윤정석</cp:lastModifiedBy>
  <cp:revision>11</cp:revision>
  <dcterms:created xsi:type="dcterms:W3CDTF">2022-04-12T01:07:33Z</dcterms:created>
  <dcterms:modified xsi:type="dcterms:W3CDTF">2022-04-13T00:42:43Z</dcterms:modified>
</cp:coreProperties>
</file>