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128002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11" algn="l" defTabSz="128002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023" algn="l" defTabSz="128002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034" algn="l" defTabSz="128002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046" algn="l" defTabSz="128002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057" algn="l" defTabSz="128002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068" algn="l" defTabSz="128002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080" algn="l" defTabSz="128002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091" algn="l" defTabSz="1280023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99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6" y="122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920244"/>
            <a:ext cx="10988040" cy="2698115"/>
          </a:xfrm>
        </p:spPr>
        <p:txBody>
          <a:bodyPr anchor="b">
            <a:noAutofit/>
          </a:bodyPr>
          <a:lstStyle>
            <a:lvl1pPr>
              <a:defRPr sz="76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907280"/>
            <a:ext cx="8961120" cy="245364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0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60120" y="4757930"/>
            <a:ext cx="10988040" cy="22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853440"/>
            <a:ext cx="2880360" cy="821436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853440"/>
            <a:ext cx="8427720" cy="82143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3307082"/>
            <a:ext cx="10881360" cy="3080385"/>
          </a:xfrm>
        </p:spPr>
        <p:txBody>
          <a:bodyPr anchor="b">
            <a:normAutofit/>
          </a:bodyPr>
          <a:lstStyle>
            <a:lvl1pPr algn="l">
              <a:defRPr sz="6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6477612"/>
            <a:ext cx="10881360" cy="2100262"/>
          </a:xfrm>
        </p:spPr>
        <p:txBody>
          <a:bodyPr anchor="t">
            <a:normAutofit/>
          </a:bodyPr>
          <a:lstStyle>
            <a:lvl1pPr marL="0" indent="0">
              <a:buNone/>
              <a:defRPr sz="3400">
                <a:solidFill>
                  <a:schemeClr val="tx2"/>
                </a:solidFill>
              </a:defRPr>
            </a:lvl1pPr>
            <a:lvl2pPr marL="64001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02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03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0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05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06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0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09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24128" y="6439205"/>
            <a:ext cx="10988040" cy="22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342694"/>
            <a:ext cx="5654040" cy="6605626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342694"/>
            <a:ext cx="5654040" cy="6605626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346961"/>
            <a:ext cx="5504688" cy="895667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800" b="0">
                <a:solidFill>
                  <a:schemeClr val="tx2"/>
                </a:solidFill>
              </a:defRPr>
            </a:lvl1pPr>
            <a:lvl2pPr marL="640011" indent="0">
              <a:buNone/>
              <a:defRPr sz="2800" b="1"/>
            </a:lvl2pPr>
            <a:lvl3pPr marL="1280023" indent="0">
              <a:buNone/>
              <a:defRPr sz="2500" b="1"/>
            </a:lvl3pPr>
            <a:lvl4pPr marL="1920034" indent="0">
              <a:buNone/>
              <a:defRPr sz="2200" b="1"/>
            </a:lvl4pPr>
            <a:lvl5pPr marL="2560046" indent="0">
              <a:buNone/>
              <a:defRPr sz="2200" b="1"/>
            </a:lvl5pPr>
            <a:lvl6pPr marL="3200057" indent="0">
              <a:buNone/>
              <a:defRPr sz="2200" b="1"/>
            </a:lvl6pPr>
            <a:lvl7pPr marL="3840068" indent="0">
              <a:buNone/>
              <a:defRPr sz="2200" b="1"/>
            </a:lvl7pPr>
            <a:lvl8pPr marL="4480080" indent="0">
              <a:buNone/>
              <a:defRPr sz="2200" b="1"/>
            </a:lvl8pPr>
            <a:lvl9pPr marL="5120091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413761"/>
            <a:ext cx="5504688" cy="553180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832" y="2346961"/>
            <a:ext cx="5504688" cy="895667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8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11" indent="0">
              <a:buNone/>
              <a:defRPr sz="2800" b="1"/>
            </a:lvl2pPr>
            <a:lvl3pPr marL="1280023" indent="0">
              <a:buNone/>
              <a:defRPr sz="2500" b="1"/>
            </a:lvl3pPr>
            <a:lvl4pPr marL="1920034" indent="0">
              <a:buNone/>
              <a:defRPr sz="2200" b="1"/>
            </a:lvl4pPr>
            <a:lvl5pPr marL="2560046" indent="0">
              <a:buNone/>
              <a:defRPr sz="2200" b="1"/>
            </a:lvl5pPr>
            <a:lvl6pPr marL="3200057" indent="0">
              <a:buNone/>
              <a:defRPr sz="2200" b="1"/>
            </a:lvl6pPr>
            <a:lvl7pPr marL="3840068" indent="0">
              <a:buNone/>
              <a:defRPr sz="2200" b="1"/>
            </a:lvl7pPr>
            <a:lvl8pPr marL="4480080" indent="0">
              <a:buNone/>
              <a:defRPr sz="2200" b="1"/>
            </a:lvl8pPr>
            <a:lvl9pPr marL="5120091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56832" y="3413761"/>
            <a:ext cx="5504688" cy="5531804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104944" y="5664152"/>
            <a:ext cx="6592824" cy="111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1108913"/>
            <a:ext cx="2995575" cy="1766621"/>
          </a:xfrm>
        </p:spPr>
        <p:txBody>
          <a:bodyPr anchor="b">
            <a:noAutofit/>
          </a:bodyPr>
          <a:lstStyle>
            <a:lvl1pPr algn="l">
              <a:defRPr sz="3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0520" y="1108913"/>
            <a:ext cx="8001000" cy="7808976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3" y="2982776"/>
            <a:ext cx="2995575" cy="5941061"/>
          </a:xfrm>
        </p:spPr>
        <p:txBody>
          <a:bodyPr/>
          <a:lstStyle>
            <a:lvl1pPr marL="0" indent="0">
              <a:buNone/>
              <a:defRPr sz="2000"/>
            </a:lvl1pPr>
            <a:lvl2pPr marL="640011" indent="0">
              <a:buNone/>
              <a:defRPr sz="1700"/>
            </a:lvl2pPr>
            <a:lvl3pPr marL="1280023" indent="0">
              <a:buNone/>
              <a:defRPr sz="1400"/>
            </a:lvl3pPr>
            <a:lvl4pPr marL="1920034" indent="0">
              <a:buNone/>
              <a:defRPr sz="1300"/>
            </a:lvl4pPr>
            <a:lvl5pPr marL="2560046" indent="0">
              <a:buNone/>
              <a:defRPr sz="1300"/>
            </a:lvl5pPr>
            <a:lvl6pPr marL="3200057" indent="0">
              <a:buNone/>
              <a:defRPr sz="1300"/>
            </a:lvl6pPr>
            <a:lvl7pPr marL="3840068" indent="0">
              <a:buNone/>
              <a:defRPr sz="1300"/>
            </a:lvl7pPr>
            <a:lvl8pPr marL="4480080" indent="0">
              <a:buNone/>
              <a:defRPr sz="1300"/>
            </a:lvl8pPr>
            <a:lvl9pPr marL="512009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8363" y="5012290"/>
            <a:ext cx="7808976" cy="22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109472"/>
            <a:ext cx="2999752" cy="1770888"/>
          </a:xfrm>
        </p:spPr>
        <p:txBody>
          <a:bodyPr anchor="b">
            <a:normAutofit/>
          </a:bodyPr>
          <a:lstStyle>
            <a:lvl1pPr algn="l">
              <a:defRPr sz="3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2056" y="1173483"/>
            <a:ext cx="8266147" cy="7700638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4500"/>
            </a:lvl1pPr>
            <a:lvl2pPr marL="640011" indent="0">
              <a:buNone/>
              <a:defRPr sz="3900"/>
            </a:lvl2pPr>
            <a:lvl3pPr marL="1280023" indent="0">
              <a:buNone/>
              <a:defRPr sz="3400"/>
            </a:lvl3pPr>
            <a:lvl4pPr marL="1920034" indent="0">
              <a:buNone/>
              <a:defRPr sz="2800"/>
            </a:lvl4pPr>
            <a:lvl5pPr marL="2560046" indent="0">
              <a:buNone/>
              <a:defRPr sz="2800"/>
            </a:lvl5pPr>
            <a:lvl6pPr marL="3200057" indent="0">
              <a:buNone/>
              <a:defRPr sz="2800"/>
            </a:lvl6pPr>
            <a:lvl7pPr marL="3840068" indent="0">
              <a:buNone/>
              <a:defRPr sz="2800"/>
            </a:lvl7pPr>
            <a:lvl8pPr marL="4480080" indent="0">
              <a:buNone/>
              <a:defRPr sz="2800"/>
            </a:lvl8pPr>
            <a:lvl9pPr marL="5120091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987041"/>
            <a:ext cx="2995575" cy="5939942"/>
          </a:xfrm>
        </p:spPr>
        <p:txBody>
          <a:bodyPr/>
          <a:lstStyle>
            <a:lvl1pPr marL="0" indent="0">
              <a:buNone/>
              <a:defRPr sz="2000"/>
            </a:lvl1pPr>
            <a:lvl2pPr marL="640011" indent="0">
              <a:buNone/>
              <a:defRPr sz="1700"/>
            </a:lvl2pPr>
            <a:lvl3pPr marL="1280023" indent="0">
              <a:buNone/>
              <a:defRPr sz="1400"/>
            </a:lvl3pPr>
            <a:lvl4pPr marL="1920034" indent="0">
              <a:buNone/>
              <a:defRPr sz="1300"/>
            </a:lvl4pPr>
            <a:lvl5pPr marL="2560046" indent="0">
              <a:buNone/>
              <a:defRPr sz="1300"/>
            </a:lvl5pPr>
            <a:lvl6pPr marL="3200057" indent="0">
              <a:buNone/>
              <a:defRPr sz="1300"/>
            </a:lvl6pPr>
            <a:lvl7pPr marL="3840068" indent="0">
              <a:buNone/>
              <a:defRPr sz="1300"/>
            </a:lvl7pPr>
            <a:lvl8pPr marL="4480080" indent="0">
              <a:buNone/>
              <a:defRPr sz="1300"/>
            </a:lvl8pPr>
            <a:lvl9pPr marL="5120091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09100"/>
            <a:ext cx="128016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2" tIns="64001" rIns="128002" bIns="6400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746760"/>
            <a:ext cx="11521440" cy="1386840"/>
          </a:xfrm>
          <a:prstGeom prst="rect">
            <a:avLst/>
          </a:prstGeom>
        </p:spPr>
        <p:txBody>
          <a:bodyPr vert="horz" lIns="128002" tIns="64001" rIns="128002" bIns="640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0"/>
            <a:ext cx="11521440" cy="6827520"/>
          </a:xfrm>
          <a:prstGeom prst="rect">
            <a:avLst/>
          </a:prstGeom>
        </p:spPr>
        <p:txBody>
          <a:bodyPr vert="horz" lIns="128002" tIns="64001" rIns="128002" bIns="640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801600" cy="512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02" tIns="64001" rIns="128002" bIns="64001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25605"/>
            <a:ext cx="4053840" cy="460858"/>
          </a:xfrm>
          <a:prstGeom prst="rect">
            <a:avLst/>
          </a:prstGeom>
        </p:spPr>
        <p:txBody>
          <a:bodyPr vert="horz" lIns="128002" tIns="64001" rIns="128002" bIns="64001" rtlCol="0" anchor="ctr"/>
          <a:lstStyle>
            <a:lvl1pPr algn="l">
              <a:defRPr sz="1700">
                <a:solidFill>
                  <a:srgbClr val="FFFFFF"/>
                </a:solidFill>
              </a:defRPr>
            </a:lvl1pPr>
          </a:lstStyle>
          <a:p>
            <a:fld id="{79D5CEDA-5258-4BCF-9580-C98C883E3AFE}" type="datetimeFigureOut">
              <a:rPr lang="en-US" smtClean="0"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00600" y="25605"/>
            <a:ext cx="5760720" cy="460858"/>
          </a:xfrm>
          <a:prstGeom prst="rect">
            <a:avLst/>
          </a:prstGeom>
        </p:spPr>
        <p:txBody>
          <a:bodyPr vert="horz" lIns="128002" tIns="64001" rIns="128002" bIns="64001" rtlCol="0" anchor="ctr"/>
          <a:lstStyle>
            <a:lvl1pPr algn="ctr">
              <a:defRPr sz="17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0" y="25605"/>
            <a:ext cx="1493520" cy="460858"/>
          </a:xfrm>
          <a:prstGeom prst="rect">
            <a:avLst/>
          </a:prstGeom>
        </p:spPr>
        <p:txBody>
          <a:bodyPr vert="horz" lIns="128002" tIns="64001" rIns="128002" bIns="64001" rtlCol="0" anchor="ctr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fld id="{799286B2-8D1D-434D-9A0F-3C1049585B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023" rtl="0" eaLnBrk="1" latinLnBrk="0" hangingPunct="1">
        <a:spcBef>
          <a:spcPct val="0"/>
        </a:spcBef>
        <a:buNone/>
        <a:defRPr sz="5600" kern="1200" spc="-14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6004" indent="-256004" algn="l" defTabSz="128002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11" indent="-256004" algn="l" defTabSz="128002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19" indent="-256004" algn="l" defTabSz="128002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408025" indent="-256004" algn="l" defTabSz="128002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64030" indent="-192003" algn="l" defTabSz="128002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920034" indent="-256004" algn="l" defTabSz="128002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176040" indent="-256004" algn="l" defTabSz="128002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432044" indent="-256004" algn="l" defTabSz="128002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688048" indent="-256004" algn="l" defTabSz="128002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02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11" algn="l" defTabSz="128002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023" algn="l" defTabSz="128002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34" algn="l" defTabSz="128002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046" algn="l" defTabSz="128002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057" algn="l" defTabSz="128002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068" algn="l" defTabSz="128002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080" algn="l" defTabSz="128002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091" algn="l" defTabSz="1280023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ounded Rectangle 147"/>
          <p:cNvSpPr/>
          <p:nvPr/>
        </p:nvSpPr>
        <p:spPr>
          <a:xfrm>
            <a:off x="2257717" y="1428281"/>
            <a:ext cx="5057483" cy="1866900"/>
          </a:xfrm>
          <a:prstGeom prst="round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sz="2000"/>
          </a:p>
        </p:txBody>
      </p:sp>
      <p:sp>
        <p:nvSpPr>
          <p:cNvPr id="149" name="TextBox 148"/>
          <p:cNvSpPr txBox="1"/>
          <p:nvPr/>
        </p:nvSpPr>
        <p:spPr>
          <a:xfrm>
            <a:off x="2372820" y="1428279"/>
            <a:ext cx="4942358" cy="1569650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Add(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y)</a:t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return x + y;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6008950" y="2952281"/>
            <a:ext cx="1292108" cy="368884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1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HappilMethod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963620" y="838201"/>
            <a:ext cx="914400" cy="1056716"/>
          </a:xfrm>
          <a:prstGeom prst="roundRect">
            <a:avLst/>
          </a:prstGeom>
          <a:solidFill>
            <a:schemeClr val="tx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>
            <a:off x="5039820" y="838200"/>
            <a:ext cx="762000" cy="564103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Happil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</a:t>
            </a:r>
            <a:b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106620" y="838201"/>
            <a:ext cx="914400" cy="1056716"/>
          </a:xfrm>
          <a:prstGeom prst="roundRect">
            <a:avLst/>
          </a:prstGeom>
          <a:solidFill>
            <a:schemeClr val="tx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>
            <a:off x="6182820" y="838200"/>
            <a:ext cx="762000" cy="564103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Happil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</a:t>
            </a:r>
            <a:b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000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544326" y="2190279"/>
            <a:ext cx="4826332" cy="415947"/>
          </a:xfrm>
          <a:prstGeom prst="round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544325" y="2257229"/>
            <a:ext cx="1676400" cy="282051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rgbClr val="CC6600"/>
                </a:solidFill>
                <a:latin typeface="Consolas" pitchFamily="49" charset="0"/>
                <a:cs typeface="Consolas" pitchFamily="49" charset="0"/>
              </a:rPr>
              <a:t>ReturnStatement</a:t>
            </a:r>
            <a:r>
              <a:rPr lang="en-US" sz="1000" dirty="0">
                <a:solidFill>
                  <a:srgbClr val="CC66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solidFill>
                  <a:srgbClr val="CC66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srgbClr val="CC66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000" dirty="0">
              <a:solidFill>
                <a:srgbClr val="CC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4227340" y="1961681"/>
            <a:ext cx="1016319" cy="2667000"/>
          </a:xfrm>
          <a:prstGeom prst="roundRect">
            <a:avLst/>
          </a:prstGeom>
          <a:solidFill>
            <a:srgbClr val="00B0F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4089444" y="1898061"/>
            <a:ext cx="1292108" cy="368884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ReturnValue</a:t>
            </a:r>
            <a:endParaRPr lang="en-US" sz="1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4011757" y="3961347"/>
            <a:ext cx="1447800" cy="673684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Happil</a:t>
            </a:r>
            <a:r>
              <a:rPr lang="en-US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Binary</a:t>
            </a:r>
            <a:br>
              <a:rPr lang="en-US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Expression</a:t>
            </a:r>
            <a:br>
              <a:rPr lang="en-US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int,int,int</a:t>
            </a:r>
            <a:r>
              <a:rPr lang="en-US" sz="1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4278298" y="2266482"/>
            <a:ext cx="279560" cy="444973"/>
          </a:xfrm>
          <a:prstGeom prst="roundRect">
            <a:avLst/>
          </a:prstGeom>
          <a:solidFill>
            <a:schemeClr val="tx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cxnSp>
        <p:nvCxnSpPr>
          <p:cNvPr id="161" name="Elbow Connector 160"/>
          <p:cNvCxnSpPr>
            <a:stCxn id="160" idx="2"/>
          </p:cNvCxnSpPr>
          <p:nvPr/>
        </p:nvCxnSpPr>
        <p:spPr>
          <a:xfrm rot="5400000" flipH="1" flipV="1">
            <a:off x="4511181" y="1801816"/>
            <a:ext cx="816537" cy="1002743"/>
          </a:xfrm>
          <a:prstGeom prst="bentConnector3">
            <a:avLst>
              <a:gd name="adj1" fmla="val -27996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2" name="Rounded Rectangle 161"/>
          <p:cNvSpPr/>
          <p:nvPr/>
        </p:nvSpPr>
        <p:spPr>
          <a:xfrm>
            <a:off x="4919448" y="2266946"/>
            <a:ext cx="279560" cy="444973"/>
          </a:xfrm>
          <a:prstGeom prst="roundRect">
            <a:avLst/>
          </a:prstGeom>
          <a:solidFill>
            <a:schemeClr val="tx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cxnSp>
        <p:nvCxnSpPr>
          <p:cNvPr id="163" name="Elbow Connector 162"/>
          <p:cNvCxnSpPr>
            <a:stCxn id="162" idx="2"/>
          </p:cNvCxnSpPr>
          <p:nvPr/>
        </p:nvCxnSpPr>
        <p:spPr>
          <a:xfrm rot="5400000" flipH="1" flipV="1">
            <a:off x="5403024" y="1551122"/>
            <a:ext cx="817001" cy="1504593"/>
          </a:xfrm>
          <a:prstGeom prst="bentConnector3">
            <a:avLst>
              <a:gd name="adj1" fmla="val -14941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4" name="Rounded Rectangle 163"/>
          <p:cNvSpPr/>
          <p:nvPr/>
        </p:nvSpPr>
        <p:spPr>
          <a:xfrm>
            <a:off x="4601721" y="2266945"/>
            <a:ext cx="279560" cy="1599736"/>
          </a:xfrm>
          <a:prstGeom prst="roundRect">
            <a:avLst/>
          </a:prstGeom>
          <a:solidFill>
            <a:srgbClr val="00B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 rot="16200000">
            <a:off x="4009495" y="3087309"/>
            <a:ext cx="1466504" cy="282051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OperatorAdd</a:t>
            </a:r>
            <a:r>
              <a:rPr lang="en-US" sz="10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err="1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000" dirty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533400" y="5544346"/>
            <a:ext cx="2062282" cy="346075"/>
          </a:xfrm>
          <a:prstGeom prst="roundRec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HappilMethod</a:t>
            </a:r>
            <a:endParaRPr 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1038248" y="5995512"/>
            <a:ext cx="1557435" cy="265812"/>
          </a:xfrm>
          <a:prstGeom prst="roundRect">
            <a:avLst/>
          </a:prstGeom>
          <a:solidFill>
            <a:schemeClr val="tx2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Arguments</a:t>
            </a:r>
            <a:endParaRPr 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1512400" y="6321552"/>
            <a:ext cx="2221151" cy="243052"/>
          </a:xfrm>
          <a:prstGeom prst="roundRect">
            <a:avLst/>
          </a:prstGeom>
          <a:solidFill>
            <a:schemeClr val="tx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HappilArgument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1512399" y="6617056"/>
            <a:ext cx="2221151" cy="243052"/>
          </a:xfrm>
          <a:prstGeom prst="roundRect">
            <a:avLst/>
          </a:prstGeom>
          <a:solidFill>
            <a:schemeClr val="tx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HappilArgument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1046678" y="6957221"/>
            <a:ext cx="1549006" cy="265021"/>
          </a:xfrm>
          <a:prstGeom prst="round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Statements</a:t>
            </a:r>
            <a:endParaRPr 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1534592" y="7297475"/>
            <a:ext cx="3190285" cy="265021"/>
          </a:xfrm>
          <a:prstGeom prst="round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 x + y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ReturnStatement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2093696" y="7651785"/>
            <a:ext cx="4002304" cy="262161"/>
          </a:xfrm>
          <a:prstGeom prst="roundRect">
            <a:avLst/>
          </a:prstGeom>
          <a:solidFill>
            <a:srgbClr val="00B0F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 + y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HappilBinaryExpression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int,int,int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2517044" y="7982746"/>
            <a:ext cx="2435957" cy="243052"/>
          </a:xfrm>
          <a:prstGeom prst="roundRect">
            <a:avLst/>
          </a:prstGeom>
          <a:solidFill>
            <a:schemeClr val="tx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HappilArgument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2503726" y="8596148"/>
            <a:ext cx="2449274" cy="243052"/>
          </a:xfrm>
          <a:prstGeom prst="roundRect">
            <a:avLst/>
          </a:prstGeom>
          <a:solidFill>
            <a:schemeClr val="tx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HappilArgument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2517043" y="8282964"/>
            <a:ext cx="3578957" cy="243052"/>
          </a:xfrm>
          <a:prstGeom prst="roundRect">
            <a:avLst/>
          </a:prstGeom>
          <a:solidFill>
            <a:srgbClr val="00B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r>
              <a:rPr lang="en-US" sz="1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BinaryOperators.OperatorAdd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6" name="Elbow Connector 175"/>
          <p:cNvCxnSpPr>
            <a:endCxn id="168" idx="1"/>
          </p:cNvCxnSpPr>
          <p:nvPr/>
        </p:nvCxnSpPr>
        <p:spPr>
          <a:xfrm rot="16200000" flipH="1">
            <a:off x="1282655" y="6213331"/>
            <a:ext cx="237997" cy="221494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endCxn id="169" idx="1"/>
          </p:cNvCxnSpPr>
          <p:nvPr/>
        </p:nvCxnSpPr>
        <p:spPr>
          <a:xfrm rot="16200000" flipH="1">
            <a:off x="1163026" y="6389209"/>
            <a:ext cx="477255" cy="221491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endCxn id="170" idx="1"/>
          </p:cNvCxnSpPr>
          <p:nvPr/>
        </p:nvCxnSpPr>
        <p:spPr>
          <a:xfrm rot="16200000" flipH="1">
            <a:off x="338639" y="6381694"/>
            <a:ext cx="1186891" cy="229184"/>
          </a:xfrm>
          <a:prstGeom prst="bentConnector2">
            <a:avLst/>
          </a:prstGeom>
          <a:ln>
            <a:solidFill>
              <a:srgbClr val="FF99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endCxn id="171" idx="1"/>
          </p:cNvCxnSpPr>
          <p:nvPr/>
        </p:nvCxnSpPr>
        <p:spPr>
          <a:xfrm>
            <a:off x="1313099" y="7222243"/>
            <a:ext cx="221493" cy="207743"/>
          </a:xfrm>
          <a:prstGeom prst="bentConnector3">
            <a:avLst>
              <a:gd name="adj1" fmla="val -1604"/>
            </a:avLst>
          </a:prstGeom>
          <a:ln>
            <a:solidFill>
              <a:srgbClr val="FF99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endCxn id="172" idx="1"/>
          </p:cNvCxnSpPr>
          <p:nvPr/>
        </p:nvCxnSpPr>
        <p:spPr>
          <a:xfrm>
            <a:off x="1866139" y="7562497"/>
            <a:ext cx="227556" cy="220369"/>
          </a:xfrm>
          <a:prstGeom prst="bentConnector3">
            <a:avLst>
              <a:gd name="adj1" fmla="val -229"/>
            </a:avLst>
          </a:prstGeom>
          <a:ln w="22225">
            <a:solidFill>
              <a:srgbClr val="0070C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endCxn id="173" idx="1"/>
          </p:cNvCxnSpPr>
          <p:nvPr/>
        </p:nvCxnSpPr>
        <p:spPr>
          <a:xfrm>
            <a:off x="2276171" y="7913944"/>
            <a:ext cx="240873" cy="190328"/>
          </a:xfrm>
          <a:prstGeom prst="bentConnector3">
            <a:avLst>
              <a:gd name="adj1" fmla="val -2725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endCxn id="175" idx="1"/>
          </p:cNvCxnSpPr>
          <p:nvPr/>
        </p:nvCxnSpPr>
        <p:spPr>
          <a:xfrm rot="16200000" flipH="1">
            <a:off x="2151331" y="8038781"/>
            <a:ext cx="490547" cy="240872"/>
          </a:xfrm>
          <a:prstGeom prst="bentConnector2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endCxn id="174" idx="1"/>
          </p:cNvCxnSpPr>
          <p:nvPr/>
        </p:nvCxnSpPr>
        <p:spPr>
          <a:xfrm rot="16200000" flipH="1">
            <a:off x="1988685" y="8202636"/>
            <a:ext cx="803731" cy="226347"/>
          </a:xfrm>
          <a:prstGeom prst="bentConnector2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endCxn id="167" idx="1"/>
          </p:cNvCxnSpPr>
          <p:nvPr/>
        </p:nvCxnSpPr>
        <p:spPr>
          <a:xfrm rot="16200000" flipH="1">
            <a:off x="808500" y="5898674"/>
            <a:ext cx="237999" cy="221494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/>
        </p:nvSpPr>
        <p:spPr>
          <a:xfrm>
            <a:off x="846713" y="7647442"/>
            <a:ext cx="1134534" cy="205763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r>
              <a:rPr lang="en-US" sz="1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ReturnValue</a:t>
            </a:r>
            <a:endParaRPr lang="en-US" sz="10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295052" y="7991554"/>
            <a:ext cx="1045510" cy="205763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Left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1288923" y="8597357"/>
            <a:ext cx="1045510" cy="205763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r"/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Right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1288923" y="8301608"/>
            <a:ext cx="1045510" cy="205763"/>
          </a:xfrm>
          <a:prstGeom prst="roundRect">
            <a:avLst>
              <a:gd name="adj" fmla="val 4514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r"/>
            <a:r>
              <a:rPr lang="en-US" sz="1000" dirty="0">
                <a:solidFill>
                  <a:srgbClr val="009900"/>
                </a:solidFill>
                <a:latin typeface="Consolas" pitchFamily="49" charset="0"/>
                <a:cs typeface="Consolas" pitchFamily="49" charset="0"/>
              </a:rPr>
              <a:t>Operator</a:t>
            </a:r>
            <a:endParaRPr lang="en-US" sz="1000" dirty="0">
              <a:solidFill>
                <a:srgbClr val="0099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9400" y="5812455"/>
            <a:ext cx="2057400" cy="1523367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ldarg.1</a:t>
            </a:r>
            <a:br>
              <a:rPr lang="en-US" sz="1400" b="1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ldarg.2</a:t>
            </a:r>
            <a:br>
              <a:rPr lang="en-US" sz="1400" b="1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add</a:t>
            </a:r>
            <a:br>
              <a:rPr lang="en-US" sz="1400" b="1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ret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945302"/>
              </p:ext>
            </p:extLst>
          </p:nvPr>
        </p:nvGraphicFramePr>
        <p:xfrm>
          <a:off x="6906720" y="5148807"/>
          <a:ext cx="182880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Object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Method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3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312</TotalTime>
  <Words>60</Words>
  <Application>Microsoft Office PowerPoint</Application>
  <PresentationFormat>A3 Paper (297x420 mm)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Clarity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Felix</cp:lastModifiedBy>
  <cp:revision>19</cp:revision>
  <dcterms:created xsi:type="dcterms:W3CDTF">2013-12-12T20:01:05Z</dcterms:created>
  <dcterms:modified xsi:type="dcterms:W3CDTF">2013-12-13T09:05:44Z</dcterms:modified>
</cp:coreProperties>
</file>