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1"/>
  </p:notesMasterIdLst>
  <p:handoutMasterIdLst>
    <p:handoutMasterId r:id="rId12"/>
  </p:handoutMasterIdLst>
  <p:sldIdLst>
    <p:sldId id="318" r:id="rId2"/>
    <p:sldId id="324" r:id="rId3"/>
    <p:sldId id="320" r:id="rId4"/>
    <p:sldId id="321" r:id="rId5"/>
    <p:sldId id="323" r:id="rId6"/>
    <p:sldId id="326" r:id="rId7"/>
    <p:sldId id="325" r:id="rId8"/>
    <p:sldId id="327" r:id="rId9"/>
    <p:sldId id="258" r:id="rId10"/>
  </p:sldIdLst>
  <p:sldSz cx="9144000" cy="6858000" type="screen4x3"/>
  <p:notesSz cx="7099300" cy="10234613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006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7" autoAdjust="0"/>
  </p:normalViewPr>
  <p:slideViewPr>
    <p:cSldViewPr snapToObjects="1" showGuides="1">
      <p:cViewPr varScale="1">
        <p:scale>
          <a:sx n="102" d="100"/>
          <a:sy n="102" d="100"/>
        </p:scale>
        <p:origin x="-835" y="-86"/>
      </p:cViewPr>
      <p:guideLst>
        <p:guide orient="horz" pos="799"/>
        <p:guide orient="horz" pos="402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3312" y="9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Jul 2018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Jul 2018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Jul 2018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Jul 2018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2DAD8EC-108D-46A0-8A34-5F2BD2A61095}" type="slidenum">
              <a:rPr lang="en-US" smtClean="0"/>
              <a:t>9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16938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7991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088000"/>
            <a:ext cx="6336000" cy="553998"/>
          </a:xfrm>
        </p:spPr>
        <p:txBody>
          <a:bodyPr bIns="0" anchor="b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=""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AEDC27C-B2AB-44DA-8CFC-BA36E372B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E846045-F212-42DC-B9E0-EB98AF3FE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530A59C9-0F42-4437-818B-9AB6EDF79A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19F91242-C193-4C37-8E39-F1294B2D0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235C562-EAF2-4386-A97C-F77E712BAF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F07482A-E456-4913-93A3-ABBB1EFCED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4646D3C-F922-4672-9C40-DFD46361DB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59353F5-5A50-436A-9EED-F506080F9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AED542F-C63D-441B-B069-838600C0D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=""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=""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18F0C6B-D507-48FD-83ED-543C5752C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482C413-2051-48FF-85D5-094C8DC9AD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61FA1C9-9705-4939-B7C7-E052B56887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75A9DC7-C887-4F4E-AECE-515EEDB898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6BA0975-BE5A-4ABA-ADFC-94C7020A57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2189C2D-A13F-4996-BCBE-11AC519F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273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1CD7A459-28C6-48AE-A417-A490CD5341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1" r:id="rId2"/>
    <p:sldLayoutId id="2147483752" r:id="rId3"/>
    <p:sldLayoutId id="2147483729" r:id="rId4"/>
    <p:sldLayoutId id="2147483730" r:id="rId5"/>
    <p:sldLayoutId id="2147483741" r:id="rId6"/>
    <p:sldLayoutId id="2147483731" r:id="rId7"/>
    <p:sldLayoutId id="2147483742" r:id="rId8"/>
    <p:sldLayoutId id="2147483753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8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000" y="5507991"/>
            <a:ext cx="6336000" cy="307777"/>
          </a:xfrm>
        </p:spPr>
        <p:txBody>
          <a:bodyPr/>
          <a:lstStyle/>
          <a:p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000" y="1534002"/>
            <a:ext cx="6336000" cy="1107996"/>
          </a:xfrm>
        </p:spPr>
        <p:txBody>
          <a:bodyPr/>
          <a:lstStyle/>
          <a:p>
            <a:r>
              <a:rPr lang="en-US" dirty="0" smtClean="0"/>
              <a:t>Flashing the BLDC Shield with custom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482C413-2051-48FF-85D5-094C8DC9AD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 install the necessary Toolchain for developing software for the BLDC Shield, follow the instructions in the TLE987x getting started guide</a:t>
            </a:r>
          </a:p>
          <a:p>
            <a:r>
              <a:rPr lang="en-US" dirty="0"/>
              <a:t>/</a:t>
            </a:r>
            <a:r>
              <a:rPr lang="en-US" dirty="0" smtClean="0"/>
              <a:t>03_shield_software/TLE987x_EvalKit_Getting_Started.pdf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54" y="3140968"/>
            <a:ext cx="74009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538860" y="3971888"/>
            <a:ext cx="1024010" cy="288032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2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482C413-2051-48FF-85D5-094C8DC9ADC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en-US" dirty="0" err="1" smtClean="0"/>
              <a:t>uVision</a:t>
            </a:r>
            <a:r>
              <a:rPr lang="en-US" dirty="0" smtClean="0"/>
              <a:t> and writing software for the TLE987x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90688"/>
            <a:ext cx="41529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01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482C413-2051-48FF-85D5-094C8DC9AD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existing software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771800" y="1268413"/>
            <a:ext cx="6120679" cy="5113337"/>
          </a:xfrm>
        </p:spPr>
        <p:txBody>
          <a:bodyPr/>
          <a:lstStyle/>
          <a:p>
            <a:r>
              <a:rPr lang="en-US" dirty="0"/>
              <a:t>Go to /</a:t>
            </a:r>
            <a:r>
              <a:rPr lang="en-US" dirty="0" smtClean="0"/>
              <a:t>03_shield_software/</a:t>
            </a:r>
            <a:r>
              <a:rPr lang="en-US" dirty="0" err="1" smtClean="0"/>
              <a:t>uVision_project_files</a:t>
            </a:r>
            <a:r>
              <a:rPr lang="en-US" dirty="0" smtClean="0"/>
              <a:t> </a:t>
            </a:r>
            <a:r>
              <a:rPr lang="en-US" dirty="0" smtClean="0"/>
              <a:t>and choose one of the four projects and open its folder (Bootloader, HALL, FOC, BEMF)</a:t>
            </a:r>
          </a:p>
          <a:p>
            <a:r>
              <a:rPr lang="en-US" dirty="0" smtClean="0"/>
              <a:t>Open the *.</a:t>
            </a:r>
            <a:r>
              <a:rPr lang="en-US" dirty="0" err="1" smtClean="0"/>
              <a:t>uvprojx</a:t>
            </a:r>
            <a:r>
              <a:rPr lang="en-US" dirty="0" smtClean="0"/>
              <a:t> project file in </a:t>
            </a:r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en-US" dirty="0" err="1" smtClean="0"/>
              <a:t>uVision</a:t>
            </a:r>
            <a:endParaRPr lang="en-US" dirty="0" smtClean="0"/>
          </a:p>
          <a:p>
            <a:r>
              <a:rPr lang="en-US" dirty="0" smtClean="0"/>
              <a:t>Here the Hall project is shown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1" y="1297036"/>
            <a:ext cx="16192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83" y="3933056"/>
            <a:ext cx="5207298" cy="197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2131471" y="5211843"/>
            <a:ext cx="1008112" cy="288032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7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482C413-2051-48FF-85D5-094C8DC9ADC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custom software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771800" y="1268413"/>
            <a:ext cx="6120679" cy="5113337"/>
          </a:xfrm>
        </p:spPr>
        <p:txBody>
          <a:bodyPr/>
          <a:lstStyle/>
          <a:p>
            <a:r>
              <a:rPr lang="en-US" dirty="0" smtClean="0"/>
              <a:t>Follow instructions on how to develop software for the TLE987x </a:t>
            </a:r>
            <a:r>
              <a:rPr lang="en-US" dirty="0" err="1" smtClean="0"/>
              <a:t>EvalKit</a:t>
            </a:r>
            <a:endParaRPr lang="en-US" dirty="0" smtClean="0"/>
          </a:p>
          <a:p>
            <a:r>
              <a:rPr lang="en-US" dirty="0"/>
              <a:t>/</a:t>
            </a:r>
            <a:r>
              <a:rPr lang="en-US" dirty="0" smtClean="0"/>
              <a:t>03_shield_software/TLE987x_EvalKit_Getting_Started.pdf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1" y="1297036"/>
            <a:ext cx="16192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4" y="1297036"/>
            <a:ext cx="1714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58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482C413-2051-48FF-85D5-094C8DC9AD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50824" y="1268413"/>
            <a:ext cx="3529087" cy="5113337"/>
          </a:xfrm>
        </p:spPr>
        <p:txBody>
          <a:bodyPr/>
          <a:lstStyle/>
          <a:p>
            <a:r>
              <a:rPr lang="en-US" dirty="0" smtClean="0"/>
              <a:t>Connect a </a:t>
            </a:r>
            <a:r>
              <a:rPr lang="en-US" dirty="0" err="1" smtClean="0"/>
              <a:t>Segger</a:t>
            </a:r>
            <a:r>
              <a:rPr lang="en-US" dirty="0" smtClean="0"/>
              <a:t> J-Link device with the Shield (here a J-Link lite Cortex-M was used)</a:t>
            </a:r>
          </a:p>
          <a:p>
            <a:r>
              <a:rPr lang="en-US" dirty="0" smtClean="0"/>
              <a:t>Connect the J-Link to your PC via USB</a:t>
            </a:r>
          </a:p>
          <a:p>
            <a:r>
              <a:rPr lang="en-US" dirty="0" smtClean="0"/>
              <a:t>Connect the Shield to a 12V power </a:t>
            </a:r>
            <a:r>
              <a:rPr lang="en-US" dirty="0" smtClean="0"/>
              <a:t>supply</a:t>
            </a:r>
          </a:p>
          <a:p>
            <a:r>
              <a:rPr lang="en-US" dirty="0" smtClean="0"/>
              <a:t>The Shield should not be connected to the Arduino </a:t>
            </a:r>
            <a:r>
              <a:rPr lang="en-US" smtClean="0"/>
              <a:t>when flashing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6146" name="Picture 2" descr="C:\Users\Haidari\Desktop\IMG_20190314_1331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54" y="1052736"/>
            <a:ext cx="3080015" cy="23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98" y="2172680"/>
            <a:ext cx="3078163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54" y="4320127"/>
            <a:ext cx="2790278" cy="2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61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482C413-2051-48FF-85D5-094C8DC9AD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flash software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3241056" cy="5113337"/>
          </a:xfrm>
        </p:spPr>
        <p:txBody>
          <a:bodyPr/>
          <a:lstStyle/>
          <a:p>
            <a:r>
              <a:rPr lang="en-US" dirty="0" smtClean="0"/>
              <a:t>Build the project and flash it to the BLDC Shield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3" y="3001528"/>
            <a:ext cx="50101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 bwMode="auto">
          <a:xfrm>
            <a:off x="700995" y="2852935"/>
            <a:ext cx="288028" cy="609149"/>
          </a:xfrm>
          <a:prstGeom prst="down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1679406" y="2637491"/>
            <a:ext cx="288028" cy="824594"/>
          </a:xfrm>
          <a:prstGeom prst="down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73538" y="2637491"/>
            <a:ext cx="114294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Build project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47358" y="2422047"/>
            <a:ext cx="11605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Flash project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98" y="1118658"/>
            <a:ext cx="3397663" cy="173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Bent Arrow 11"/>
          <p:cNvSpPr/>
          <p:nvPr/>
        </p:nvSpPr>
        <p:spPr bwMode="auto">
          <a:xfrm>
            <a:off x="4615875" y="1988477"/>
            <a:ext cx="936108" cy="867139"/>
          </a:xfrm>
          <a:prstGeom prst="ben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600" dirty="0" smtClean="0">
                <a:latin typeface="+mn-lt"/>
                <a:ea typeface="Verdana" pitchFamily="34" charset="0"/>
                <a:cs typeface="Verdana" pitchFamily="34" charset="0"/>
              </a:rPr>
              <a:t>Build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99" y="3620167"/>
            <a:ext cx="3397710" cy="166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 bwMode="auto">
          <a:xfrm>
            <a:off x="6760133" y="2952923"/>
            <a:ext cx="432048" cy="667244"/>
          </a:xfrm>
          <a:prstGeom prst="down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150705" y="3157509"/>
            <a:ext cx="4664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Flash</a:t>
            </a:r>
          </a:p>
        </p:txBody>
      </p:sp>
    </p:spTree>
    <p:extLst>
      <p:ext uri="{BB962C8B-B14F-4D97-AF65-F5344CB8AC3E}">
        <p14:creationId xmlns:p14="http://schemas.microsoft.com/office/powerpoint/2010/main" val="422180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482C413-2051-48FF-85D5-094C8DC9ADC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batch flasher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file </a:t>
            </a:r>
            <a:r>
              <a:rPr lang="en-US" dirty="0" smtClean="0"/>
              <a:t>TLE9879_Shield_Flash.bat in  /</a:t>
            </a:r>
            <a:r>
              <a:rPr lang="en-US" dirty="0" smtClean="0"/>
              <a:t>03_shield_software/</a:t>
            </a:r>
            <a:r>
              <a:rPr lang="en-US" dirty="0" err="1" smtClean="0"/>
              <a:t>batch_flashing_shield_software</a:t>
            </a:r>
            <a:r>
              <a:rPr lang="en-US" dirty="0" smtClean="0"/>
              <a:t>/ flashes the four *.hex files to the Shield</a:t>
            </a:r>
          </a:p>
          <a:p>
            <a:r>
              <a:rPr lang="en-US" dirty="0" smtClean="0"/>
              <a:t>The *.hex files are from </a:t>
            </a:r>
            <a:r>
              <a:rPr lang="en-US" dirty="0"/>
              <a:t>the projects in the /</a:t>
            </a:r>
            <a:r>
              <a:rPr lang="en-US" dirty="0" smtClean="0"/>
              <a:t>03_shield/</a:t>
            </a:r>
            <a:r>
              <a:rPr lang="en-US" dirty="0" err="1" smtClean="0"/>
              <a:t>uVision_project_files</a:t>
            </a:r>
            <a:r>
              <a:rPr lang="en-US" dirty="0" smtClean="0"/>
              <a:t>/ folder</a:t>
            </a:r>
          </a:p>
          <a:p>
            <a:r>
              <a:rPr lang="en-US" dirty="0" smtClean="0"/>
              <a:t>Use the batch flasher in case you want to factory reset the Shield software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Jul 2018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09062"/>
            <a:ext cx="6969968" cy="242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697683" y="5913276"/>
            <a:ext cx="1080120" cy="360040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2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578CD14D-5E1D-4816-99FA-9D81ADCC3911}" vid="{75342F81-6976-43D7-8068-92D404231D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On-screen Show (4:3)</PresentationFormat>
  <Paragraphs>57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IFX_Template_2015_4_3</vt:lpstr>
      <vt:lpstr>Flashing the BLDC Shield with custom software</vt:lpstr>
      <vt:lpstr>Toolchain</vt:lpstr>
      <vt:lpstr>Keil uVision and writing software for the TLE987x</vt:lpstr>
      <vt:lpstr>Use existing software</vt:lpstr>
      <vt:lpstr>Write custom software</vt:lpstr>
      <vt:lpstr>Connect Hardware</vt:lpstr>
      <vt:lpstr>Build and flash software</vt:lpstr>
      <vt:lpstr>Using the batch flasher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2018-07-18T08:28:38Z</dcterms:created>
  <dcterms:modified xsi:type="dcterms:W3CDTF">2019-03-15T09:40:29Z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TemplateVersion">
    <vt:lpwstr>v.02.00.01-2016-05-01</vt:lpwstr>
  </property>
</Properties>
</file>