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9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5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66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7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6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3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60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71B42-D0F3-4B2F-A603-1B63644AA098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795F-5F26-4CF5-B05A-9A4DCCD6D8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data:image/png;base64,iVBORw0KGgoAAAANSUhEUgAABj0AAAB/CAYAAAC0RwDNAAAABHNCSVQICAgIfAhkiAAAAAlwSFlz%0AAAAPYQAAD2EBqD+naQAAIABJREFUeJzsndlzm+d1/7/csBP7DnDfJGqXHdv5xXGSaZo27XT6H/Sm%0Al53+Lb3sdXrdmV5lJs2krZO4tiXLlkhRXMQNIIh931cCvwv1HL+gKIl6LYkEdD4zHCcSCQGHz/s8%0A5znL94z0er0eBEEQBEEQBEEQBEEQBEEQBEEQBpzRi34DgiAIgiAIgiAIgiAIgiAIgiAIbwJJegiC%0AIAiCIAiCIAiCIAiCIAiCMBRI0kMQBEEQBEEQBEEQBEEQBEEQhKFAkh6CIAiCIAiCIAiCIAiCIAiC%0AIAwFkvQQBEEQBEEQBEEQBEEQBEEQBGEokKSHIAiCIAiCIAiCIAiCIAiCIAhDgSQ9BEEQBEEQBEEQ%0ABEEQBEEQBEEYCiTpIQiCIAiCIAiCIAiCIAiCIAjCUCBJD0EQBEEQBEEQBEEQBEEQBEEQhoLxi34D%0AF839+/fxD//wDy/8+3/+53/GP/3TP73DdzQYiN3UIXZTh9hNPWI7dYjd1CF2U4fYTR1iN3WI3dQh%0AdlOP2E4dYjd1iN3UIXZTh9hNHWI3dYjd1CO2U8eg222k1+v1LvpNXCTVahX7+/vP/fm//Mu/YGNj%0AA//+7/+OmZmZC3hnlxuxmzrEbuoQu6lHbKcOsZs6xG7qELupQ+ymDrGbOsRu6hHbqUPspg6xmzrE%0AbuoQu6lD7KYOsZt6xHbqGHi79YTn+MMf/tBbWVnp/f73v7/otzJQiN3UIXZTh9hNPWI7dYjd1CF2%0AU4fYTR1iN3WI3dQhdlOP2E4dYjd1iN3UIXZTh9hNHWI3dYjd1CO2U8cg2e297/Q4TbPZxK9//Wus%0ArKzgX//1Xy/67QwMYjd1iN3UIXZTj9hOHWI3dYjd1CF2U4fYTR1iN3WI3dQjtlOH2E0dYjd1iN3U%0AIXZTh9hNHWI39Yjt1DFodnvvZ3qc5je/+Q1SqRR+85vfXPRbGSjEbuoQu6lD7KYesZ06xG7qELup%0AQ+ymDrGbOsRu6hC7qUdspw6xmzrEbuoQu6lD7KYOsZs6xG7qEdupY9DsNnrRb+Ay0W638W//9m/4%0A27/9W0xNTV302xkYxG7qELupQ+ymHrGdOsRu6hC7qUPspg6xmzrEbuoQu6lHbKcOsZs6xG7qELup%0AQ+ymDrGbOsRu6hHbqWMQ7SZJDwW/+93vkM1m8Y//+I8X/VYGCrGbOsRu6hC7qUdspw6xmzrEbuoQ%0Au6lD7KYOsZs6xG7qEdupQ+ymDrGbOsRu6hC7qUPspg6xm3rEduoYRLtJ0kPB73//eywuLmJ5efmi%0A38pAIXZTh9hNHWI39Yjt1CF2U4fYTR1iN3WI3dQhdlOH2E09Yjt1iN3UIXZTh9hNHWI3dYjd1CF2%0AU4/YTh2DaDdJevwfnU4HX3zxBf7mb/7mot/KQCF2U4fYTR1iN/WI7dQhdlOH2E0dYjd1iN3UIXZT%0Ah9hNPWI7dYjd1CF2U4fYTR1iN3WI3dQhdlOP2E4dg2o3SXr8H0+fPkWj0cCdO3cu+q0MFGI3dYjd%0A1CF2U4/YTh1iN3WI3dQhdlOH2E0dYjd1iN3UI7ZTh9hNHWI3dYjd1CF2U4fYTR1iN/WI7dQxqHaT%0ApMf/8fTpUwDA4uLiBb+TwULspg6xmzrEbuoR26lD7KYOsZs6xG7qELupQ+ymDrGbesR26hC7qUPs%0Apg6xmzrEbuoQu6lD7KYesZ06BtVukvT4PzKZDADAbDZf8DsZLMRu6hC7qUPsph6xnTrEbuoQu6lD%0A7KYOsZs6xG7qELupR2ynDrGbOsRu6hC7qUPspg6xmzrEbuoR26ljUO020uv1ehf9JgRBEARBEARB%0AEARBEARBEARBEH4o0ukhCIIgCIIgCIIgCIIgCIIgCMJQIEkPQRAEQRAEQRAEQRAEQRAEQRCGAkl6%0ACIIgCIIgCIIgCIIgCIIgCIIwFEjSQxAEQRAEQRAEQRAEQRAEQRCEoUCSHoIgCIIgCIIgCIIgCIIg%0ACIIgDAWS9BAEQRAEQRAEQRAEQRAEQRAEYSiQpIcgCIIgCIIgCIIgCIIgCIIgCEOBJD0EQRAEQRAE%0AQRAEQRAEQRAEQRgKJOkhCIIgCIIgCIIgCIIgCIIgCMJQIEkPQRAEQRAEQRAEQRAEQRAEQRCGAkl6%0ACIIgCIIgCIIgCIIgCIIgCIIwFEjSQxAEQRAEQRAEQRAEQRAEQRCEoUCSHoIgCIIgCIIgCIIgCIIg%0ACIIgDAWS9BAEQRAEQRAEQRAEQRAEQRAEYSiQpIcgCIIgCIIgCIIgCIIgCIIgCEPB+EW/AUEQBEEQ%0ABoder8f/zWQyiMViyGQyaDQaaDabmJ2dxczMDCYnJzE+Po6xsbELfseCIAiCIAiCIAiCILxPSNJD%0AEARBEITXotfrodfrIZFI4N69e9ja2kIul0OpVMJf/MVfQK/XY2JiAnq9XpIegiAIgiAIgiAIgiC8%0AUyTpITxHt9tFu91Gu91GJpNBJpOBRqOB2WyGyWSCTqeDTqfD6OgoRkZGMDIyctFveaDo9XpsX/pq%0AtVpoNBpoNBpotVpotVro9XoYHR2FRqOB0+mE0+nkqmmxuSAIF0m328XJyQkymQy2t7fx4MED5PN5%0AlMtl+Hw+LCwsQKPRwOVyYWJign9O9i5BDd1ul32TarWKarX60u9vNBqo1+vodrvQ6/XQ6XSYnJyE%0AyWSCRqMR30UQBEEQBOEdQ0VTnU6HO8Q7nQ7/f/qzk5MTdLtd/jmtVguTyQSj0cj+3OioKPULgvBq%0AJOkhPEen00G1WkU+n8eXX36JL7/8EjabDaurq5ifn4fP54PX68XY2BjGx8clcKCCWq2GYrHIX/l8%0AHqlUCslkErlcDvl8Hp1OBxMTE3A4HPjJT36C//f//h+MRiO0Wq1UTguCcKF0Oh00m03k83kcHx8j%0AHA6j0Wig0+kgGo1ic3MT4+Pj0Gg0MJlMEmQWfhAnJydot9soFAoIh8MIhUIv/f5UKoVoNIpWqwWv%0A1wufz4elpSUsLi7CarVibGxMzlFBEARBEIR3CBWx1Go1JJNJpFIpVCoVVCoVpNNpxONxZLNZToAA%0AzwqmXC4X5ubmMD8/z/6cJD0EQTgPkvQ4J0oN85OTE/6ijbvb7fL3jIyMYGJigoPTgxbsOTk5Qa1W%0AQzabxXfffYf/+I//gMfjQaFQ4KCWVquF0WiEwWDgzzZIn/Ftc3q9UAVDt9tFp9NBOp1GKpVCKpVC%0AOp1GIpHA4eEhQqEQYrEY4vE42u02dDodgsEgLBYLbt68CY1Gg4mJifc+WEPP3uln8OTkBKOjo5iY%0AmMDExARGR0e5I0lJr9fr+zllJQkA/rkX/fy7QFkJ0263cXJygvHx8ddKNNJrUEcRrcuzGB0d5U6i%0A0597WLu6lPY463+fXhvK7zm99yv/bmJiAhqNZiD3//PQ6/XQbDZRqVSQzWYRj8cRj8cBPFsrsVgM%0Am5ubMBqN8Hg8cLvd7+VsD+U5cBqlD0HfQ3/2sud0ZGSEn0/aDy5yn3pXNJtNFItFRKNRPHnyBI8f%0AP36pncLhMHZ2dtBoNLCwsIDFxUV0Oh1MTk5ibGwMRqPxvVuP50G5Zk/vb0p7K9chfQn9nD5Tzro/%0AAOjzVy76vFCefeQ3KPck8g+UvsHp3//7sB/9UE4/V2fdJenPT05OznwN5e9A6bed5bte9t8F+brK%0Ar5ft70oogX16bSpR2uEyPGfCxXLetXUWtG7OukcqX5eeQeX9lPZ95TN7+r/Dti7P2udarRaazSZy%0AuRwODw9xcHCAQqGAfD6Po6Mj7O3t4fj4+Lmu3unpady5cwelUgkmkwnz8/MX+MneDmfFN8hHeNl+%0ArvTRTvtu9L+Vr0uvQ8VpGo2GX2vY1qDwal7k+wPP1gPtT/Q9yv3sRT7Mq6A9cmxsjGObdEa/DSTp%0AcU7oF9xsNpFOp5FOp7kiv1gsolwuo16vY3x8HBMTE1haWsKNGzfg8/l4sxpkMpkM1tbWUCwWEQ6H%0Asb+/j5WVFSwvL8NisYjk0hlQsiORSCAcDiMej/OaqVQqKJfLKJfLqFQqKJVKyOfzyOfzKJVK7PC3%0A2200m02WvHpVQOx9gapBcrkc25Kk2KxWK1ZWVjA7OwuLxQKLxfLc2ux2u8jn8ygUCqhWq6jVami1%0AWgCebcJmsxkWiwUmk4kl3d415BQmEgns7e0hkUhgenoaU1NT59pPaP20Wi3s7+9jf3//TEkYso3V%0AaoXf74fH48Hk5CQmJyeh1Wqh0Wig1Wqh0+mg1Wrf+Oe8aJSBZjqw6dJNz2in0+n7/m63i1KpxM9v%0ArVZDs9nki/TS0hKuXr0Kt9uNiYkJjI8P11FLz080GkUikUC9Xue/6/V6SKVSePLkCUwmE6ampuBy%0AubgV/X3i9EVXuXdTd1+xWESn00Gr1eJkeLPZfOFrkkyTzWZDIBBAIBCAxWLB5ORk36Vl2AiHw7h3%0A7x42NjYQjUYRi8Veehbm83nkcjl0Oh0cHR3xHp/JZHDt2jVcu3YNc3Nz7/ATDAbK4GO5XEapVEKt%0AVkO9Xu9bl0ajEUajse+sFJ6HzpVWq4V2u41EIsG+YKVSQafTweLiIhYWFjA5OcmzkC4K2rMqlQp2%0Ad3exu7vLd5zx8XE4HA7YbDZOYpvNZlitVvaRRkZG2O8atnPvTdJqtfi5Iim+QqGAQqHASY5Go4Fs%0ANotsNgugPyihLO4heyu/zGYznwmDUHDQarV4X49Go4hGo6hUKi/9GbIDFVbYbDbYbDbo9frnvpeU%0ACahgz2g0vq2PIgwIymDw6aQ+cTpZpgzGtdttFItFvguUSiW0220Az9Yb3R8rlQoKhQJyuRzS6TSy%0A2SwcDgfvpRaLBVarFXa7HQ6H49I/q6/LyckJS3jTnSqZTPJzHovFEIvFUK/XUavVUCgUkM1mUa/X%0A0el0+u7v1WoVoVAIBoMBy8vLzxUsDgOVSoVjRfl8HtVqFbOzs5idneUZiWfF26hQodlsolarcWyD%0AvqrVKr92LpfjQHMwGMTNmzextLTUF9gW3i9oP+x0Orz2Wq0Wut0utFot3G43nE4nx6YKhQJSqRTy%0A+Tzq9Tr7MPRzr2J0dJRjTYFAANPT03A6nVxQ/zYQj/ScUNKjVqvh+PgYOzs7XJl/fHyMRCKBfD7P%0A8y5+9atfwWKxwG63s3M6qIyMjCCTyaBYLCIUCmF/fx+zs7Not9vwer3c7SEbZT8k/xKNRnH//n2s%0Ar6/j8PAQ4XC4r/tDGRRTZvaB7wPfzWYT7Xb7taqfhplKpYKjoyMcHBwgmUwimUzyBX1qagp//dd/%0AzVURZrP5uZ8/OTlBoVDA0dERO6G1Wg3AM2eVgokejwcajebCkh6VSgXhcBh//OMfsbGxgY8//hgf%0AffTRuQ4E0katVqv4/PPP8T//8z9Ip9Mv/P6ZmRncuXMH165dg9fr5eSHyWTi6uhhTXpQNSs9l81m%0AE41GA8lkEolEgturlV0z1N1A66dcLvM+SPu/2WzmSpphotfroVAo4PDw8IVJj2w2i8nJSVy5cgWz%0As7MYHx9/7wKjympp2uuJRCKBra0tHB8f82Vve3sb29vbKJfLL3xNi8UCr9eL2dlZfPDBB3xZ1+l0%0AQ5/0+M///E/8+c9/Zr3nl6FMZlarVcRiMWQyGRweHqJYLMJut0vS4wxoj2s0GshkMkgkEshkMjyv%0Ah3A6nXC73fD5fO/ls30elJfIRqOBWq2GUCiEtbU19l1arRZ+8YtfwGg0cpf4RSc9SEZubW0Nf/jD%0AHxCJRJBIJKDT6bC4uIjp6WkugvD5fJiamoLFYgHwzH/q9XowmUxDd+69SahzrVAosMTt0dERIpEI%0A722lUgl7e3s4ODh4rqN0bGwMBoMBer0ewWAQgUAAwWCQv3w+HwdPByGI2mq1cHx8jIcPH+K7777D%0Ad999h2Qy+dKf6fV6GB8fx9WrV3H16lXMzc1henoadrv9ue+l4p3JyUmMjIxI0kN47s79oru1Mtlx%0AOumhLP6Jx+N8j5yYmIDb7Ybb7UY6neb76tOnT7G3t8eJ7pmZGQSDQUxPTwMAS28OE91uF/V6HaVS%0ACYlEgn3f9fV17O/vI5PJIJfL9RWevajruVKpsLTpj3/846FMepTLZRwfHyMUCiEcDiOdTuPTTz+F%0A0+mERqN5YayNkkuVSoWLQCnBkclkkM1m+1RFJiYmYDAYcPfuXej1eszOzgKAxPLeU04X94dCIdRq%0ANe6QHx8f56QH3am2t7cRCoW4YCMcDiMcDnPBQq/Xe2FB/MTEBDweDzweDz744AN8/PHH3LEpSY/X%0AgORgqBo8n8/DbrfDbrfDYDBAp9O99FJBv3hldVatVkOlUkEqlcKjR4+wtraGWCyGZDLJF8JKpcJJ%0Aj1KpdOYQpssMHfrlchmHh4fY3NxkTWzlATQ2NoZ2uw2fzwe3241UKgWtVnvui5pOp4Ner+fhosoK%0AsWHpFul2u8hms0gmk9ja2sLm5ia2t7eRTCaRTqf7HCxlqzU5O71ejw8kl8sFq9XK8zze1wOJglfV%0AahV7e3v49ttvsbW1xZnlWCyGRCKBbreLBw8eoNVqcWdEq9VCvV7nKpxOp8PSYoVCAeVymS+aY2Nj%0ASCQSSKfTmJub44A4rdu3iTJIGolEcHh4iPX1dWxtbWF/fx/j4+OoVCrnSj6QA9RsNrGxsYFYLIZS%0AqdTXrqhkdHQUGo0GlUqFK+asViusViscDgecTidXeI6Pj3OF70UkhM6DMrFIiUPSjKW1QNWWtVqN%0AA9Nk/1ar9VzVglKurlQqcdCiUCigVqvxntZsNvmwH5Y9TcnJyQkSiQQ2NjZwcHCAcrnM62diYoI7%0A0+LxOB4+fIjR0VEsLCxgYWEBZrMZZrN5aAL0dMbTWiN/oV6v82WD/AFloD6VSiESiSCTyfBzGolE%0AkEwm+5JIp6GK+0ajgV6vh1KphBs3bqDX68Hr9T7Xpj7IdLtdthtd3nK5HPsjr/M67XYbpVIJWq0W%0AhULhlUmTQaLX67GvSt3GSl+C7EVJcGUVFv1dvV7nSkD6ymQySKfTKBaLvG8SNpsNDoeDNbWVc1KG%0Acc97FcoqfDo3qEOiXC7zWREOh3FwcIBEIoFCoYBut4tgMAiPx4OTkxNotdq37me8DJIa0Gg00Ov1%0AnLgvl8vI5/MAngXjKTlDnd8URKbKe4/Hw3eCiYkJrt47LeEyNjbGvpXRaITJZBroIrGXoawoj0aj%0AWFtb4wBBuVxmFQHyU2u1GhdWnK5EHx0d5U7cVquFYrHIwVWXy8Vf1Plhs9nYh6Mz4jI9p61WC5FI%0ABN9++y12dnYQi8VQKBRe+jPU6aHX69HtdpHJZBAKhTA5Ofnc92q1WhgMBlgsFvj9fvj9ftWfn55R%0AWq+SQHmeZrPJChjkF1PX80UE9enZaTabKJVKKJVK3EVFndr03Ckh6R9KmFEBGPAsOL2/v4+DgwP2%0ATahAanx8nO9PxWIRqVQKiUQC0WgU2WwWGo2GO0WocIp8OrvdDrPZ3BcbGRSUPht1tyiD7vQViUQQ%0ACoUQj8f5Xk+ywMruQbqL0fxTKlKjwefDUgSq9OGOjo7w4MEDbG9vI5VKoVQqYXJyEgaDATabjc9H%0Asg0VAdEXdctQbIO6kEqlEgqFAsc3qPMtnU6jWq32JdYvcs0pO6dKpRLq9Tr7G/Sl0+lgNBq5M3Zi%0AYqJPyusstYYXKaVotVr2O6hjgbq0tFot71n030F6Hl+HUqmEg4MDHBwc4Pj4GMfHx1wgQIUE1WqV%0Apflplic9wxQjT6VSvJcRIyMjz/3/sbExniE9Pj6OTqeDTCaDxcVFzM/P8+/gTZ4XQ5n0aLfbqNfr%0AiMfjePToEZ4+fYorV67g6tWr8Hg8r+y8oEsiZUzL5TK3JdJmdP/+fZTL5b7NRvmzL5K0uMzQey8U%0ACtja2sIXX3yBw8PDvgsyVTY0Gg1sbW1xUF6ZSHrVhmC32+F0OjmQqtQyHha63S5LvDx+/BhbW1s4%0APDzkmSjA91VKSq3G0dFRDmjpdDq4XC5MTU3B7XazEzRsVSDnpdfroVgsIh6PY3NzE/fu3cPa2hoH%0AWJXyJQ8ePMDR0RGmpqYwNTWFfD6PdDrNVTjdbpclBcjRoCAaJT1SqRSq1SoHARwOx1sPRvR6PQ5M%0A7e3t4d69e3j8+DHLW9GfnzfxRXtQoVDggNWLnrNyuYy9vT3E43G+FNMzSoOAPR4P9Ho9DAYDy2xd%0A1qQH/Y7JASwWiyydkMlkOLBHznSj0UCr1eLZO5T0pvZOoD9oQXaktUezjsh2w+wgdbtdPl/39vZQ%0ALpe5OsNkMqFcLuPk5ASpVAr3799HJpPB3bt30Wq1MDs7O1RdCbROaK1Vq1UOXh0cHGB3dxfxeJxl%0A0Aj6/mazyZVtSpm9F9FqtbiduFwu4+DgAI1GAxaLBXq9HhaLZWhsS4luen7JkVbrU1HFPRWkDAsU%0AaKhWq3yBU/oJJJ9GhRilUgnA9xdt+jsq5KGgPV0YKSCktBl1AOZyOR4uSlWIw7jnnQe6cFPnaTgc%0A5hlt6XQamUwG5XIZ1WqVfY+JiQns7++znKTX64XD4biwz0DdJgaDAR6PB/Pz88hkMgiHwyiXyyzN%0ARdXPWq2WAwP085TYpj8zGAzsP5wOuJOf4XA44Pf7OXE+rNBef3h4iP/6r//C+vo6S9jS3kT+BiUj%0Az9rv6NntdDr8zEajUZYipS5dl8sFt9uN+fl5XL9+HSsrK9yFc5nuEpT0ePDgAdLpNOr1+rn2kV6v%0Ah0wmg3q9jnA4/MKiRpK1stvtmJmZwczMzEtf/7TNld9rtVrhdDrh8XgQDAYl6XEG9XodiUQC2WyW%0AZZuUic+LoNfroVarIRaLIRwO4+nTp3j69CnS6TQnaE5D68ZsNsPn88Hr9fL6KhaL2Nrawvb2Ng/c%0APjk54WIn2suoc5J8PgAcR8nlctz90Gg00O12MTc3h5mZGWi12oE7S8lnKxaL2Nvbw/b2Ng4ODhCN%0ARhGPxzmoTIXEjUaDk03kuwSDQSwsLMDhcPA9jfxcpQ89TNB9tVKpYH9/H19++SUeP36Mer2Ok5MT%0Ajj3QuXpycsL+GUkRUXyJijxJHkxZ0Ed/R4kB+nepuPkyFGmTCkc4HEYoFEI6nebkMgXC7XY7PB4P%0AXC4XDAYD78GUFKM4CgXvq9Uq2+E0drsdPp8PRqMR2WwWmUymTzqYirOHPf6Wz+dx//59fP7553yH%0AtdlsCAaD8Hq9rPZzeHiIw8NDLhquVCpsW+XzTIkOpUSg8v93u12Oo7fbbSSTSUQiEb6fBAKBN27z%0AoUx6kGO+vb2Nhw8fYmNjgw+TcrkMr9fLrdhKlJsCBUQpIJbNZpFOp3F8fIytrS0cHBzww0PyJSaT%0ACQ6HA3a7HX6/ny+eg1KZT+2HkUgET58+xZMnT/qqjoDv2xQbjQbC4TAmJiZgtVr7LirnSXq4XC5u%0Ai/f7/XxJosU9aAf9abrdLiqVCnd20JwOcrrpokhB0rGxMb7wkA65TqeD2+3G9PQ0B9yVg6zeF9rt%0ANqrVKgf49vb2sL6+zs7UaSigQEGGWCyGbDaLVCrFDtNpDVflBUcZqKaqMJpJ8Lah4FW5XObWwZ2d%0AHQ6W0J+fxXnWhXII1envp8AX6UcD4C6PeDyOWCzGeotGoxG1Wo07j5QdWxcNVc0Xi0Ukk0nWnMzl%0AcojH4zg+Pma9WHKilZ0eAPoSkVS9rGRkZISrU6vVKhKJBAewTCYT9Ho9B4IGZf8/D9TlQoF9kodr%0At9swGAzw+/0IBAIsOddoNBCNRjl5CDwL9o+MjMDtdnOlzqChrCTK5/PIZrMoFArc/UNdZPv7+5z0%0AIH3d0yi12WmeEFUWKpMXSqeyWq2y1m8ikcDMzAwymQyCweBbawu+KCiQTOtrYWGhTwLyRVDlEV3w%0AaBgkrblBk95RdgEq9yzg2XNJF1+qSNXpdLzH0wU4nU4jHo+jWCzy69J+mU6nEY1GkUwm+xLByiCs%0AErpoulwuVCqVgSnueRVKaQ2yM3U+jI2N8VpSzlqj4DOt1Z2dHW77p2APna2nfQ6dTsfayEpN+IuC%0A9mnyP5eWlniPm5iY6KsoVXY0EiMjI7x3UQKMnl2fz3dm0oMC89lsFqVSibvy9Xo974XD4vfSGsnl%0Actjd3cXjx485+ERQxfP4+Dh0Ot1L93SlJAUVX/R6PbYbFZlls1kOagWDQUxNTbH/dhl8FCq4i0Qi%0AqNVqr+ySVe43dLa+7Pupc8lqtXLy91Vr6kVd0RRwm56eZmlJus9dBlu+DWiNKTskyR9UBlnJZhS4%0AzGQyXDzl8Xg4/kL2elfQc0f3yIcPH/I+/bKkh0ajgclkYllR6qYFnlVG07zE0z7Jq9aWMglCd7vR%0A0VHuYiB/kFQxBgWyc7vdRjqdxs7ODjY2NlgGXinPNz4+DqPRyHcpq9UKm82GmZkZrKyswOFw8D2e%0AYlPDmvSgJDZVy1NHaLfbxcjICPb29tDr9ThpqJy5RvdbOo+Vg6WVHQr0RXsUrVkqaLksPly5XEY0%0AGsXOzg62trYQiUQ42UHdVg6HA16vlwuCLRZL31lIMSOSjKxUKpzYOY3dbkcgEIDRaGRZMFIOIV+E%0A/F36L63bi5YjfRPQHSCZTGJnZ4eL+kulElwuF8fgSNGHklHlchntdpt9PGXy6fRgcvp3lInhbrfL%0AXV4U+2w2mzwaQq/Xw+v1vtHPOli3vnOSTCbx4MEDrK2tYXNzE4eHh1wlTpXfZ2l+VioVbkmn7DId%0ARuRUlctlpFKp5xxUeghv3bqFmzdv4vr165iamoLBYBiYy3Uul8Pe3h7W1ta44rtWq5154aXqGpL9%0AIcf5PBcTqhT3eDxYXFzE4uIirly5gitXrvBrDRM6nQ4Oh6NP49PtdsPj8cBgMLAcDGWk9/b2UKvV%0A+KI4NzcHu90+tFXjr6JWq3HwcHt7m7tmXjafgnTJSZqIAtynD7wXHfJULaDU438XFRC9Xo9lmAqF%0AAsvzUcv0yzjPM6h0iJTfSxn409q29XqdEwTZbJblAfV6PQe6Wq0WAoHAGz+c1EIyEfv7+3j06BG2%0At7d5/6YJ/bjrAAAgAElEQVT/drvdvm4Wv9/Prfd6vZ7lvV4m10KXkYODA/zv//4vdnd3YTab4XQ6%0AuTpk2JIeJOuVSqVY0uvk5AQTExNwOBy4efMmPvzwQ+zt7WF3dxexWIzX8M7ODndN5nI5rKysYGFh%0AAYFA4KI/1mtDzlqpVMLW1hY2NjYQiUS4I4HWGrX3n5YUUjI+Ps7rTbkmvV4vrFYrfx/5ItFoFPv7%0A+4jH4xzgosuzspNwGKDW6rGxMVy5cgWNRgPz8/O8V72Mw8NDbG1tIRqNciWb3W7H/Pw8pqen30kS%0A+01ycnLC8gShUAgHBwcoFAoYGRlhucZUKoWxsTEOFlPghIL35NOeDlxRgJ98XQpuvUw+gpJ1FFyl%0AiqxB91GUUl90udNqtXA6nTAYDH1JIppdpJx30uv1uFqQ5K0o+fYiW9K58zK97nfNxMQEVzWPjIxg%0AcnISoVAIqVSKk9p0FyJfggpJyF+itUBBlXw+/1wRARWMmUwm7iidmprC9PQ0gsEg3G43XC7X0FVY%0AnuVvUaCfKlnNZvO5gsO0xuiL/EWazUIBVtKK/+STT2A0GllC5rKsubdJp9Ppq3DO5XKv/JkXJT1M%0AJhPMZjNmZ2fRbDYxMjLCkm7D0mV5mna7jUwmg2Qy2Xc/IJmoSCSCo6MjvmORjBTJvur1ely7dg13%0A7tzB4uIiPB7PO016KH/vGxsb+Pzzz/vkrV6UbKazkdQ/stks70Uk4fRDFD06nQ5qtRp6vR62traQ%0ATCZRqVQ4GO33+wcq6UEdLiaTCaOjo9yJQDYkX8FoNGJychJ2u51nEpEMvcvlYnnEcDjMA4+H7QxQ%0AQndpkl6mOzqdE5lMBp1Oh89jihUoi7SpAIECzlSER10Ser0evV6P5y5c1m5nKqqLx+OIRqOIRCJ8%0AN6Ivpbyg1WrlQnZlYVilUmGJLFJsOOveoNfrsbW1BY1Gw77yzs4Od0tSkoP+vdnZWczPz8Pv98Nm%0As51ZRD9IKBNtJLtKxU7lchmRSATZbJbjGcViEaVSCScnJxgfH8fk5CTm5uawsLDAZ6XBYGBZfvqz%0ATCbDxccjIyNotVqcNCb53VKphHg8jsPDQ3g8njd+nx2MaPxrkk6nsba2hvv37yMSibBMTSKRQCQS%0AwczMzJnt47lcDrFYDKlUin+p9AC8zPBarRY2mw3T09P40Y9+hF/96lfweDx9moyXFWUQNJ1OY3Nz%0Ak4csplIp/r6zLrJUWXjWYX+eCh2Xy4Xj42NkMhno9XqWRxgGHXySqpqYmIDZbIbX64XL5cLCwgLm%0A5+cxPz+PhYUFPshLpRLW1tbw6NEjlEolHB0dsSTA+5r0oCqifD6Pp0+f4uuvv8bGxgaePHmCQqHw%0A0gObLt5Usfo6KDUhlRJ176IKgt43HdrlcpmD9C9y+Oh5UVZXvghK5tBsnvHxcf55+jvl56akT7FY%0A5M9PwbROp8NavUaj8UKTHsrfDXXDPHnyBH/+859x//597uKjAB0FFQwGAwdVlJqpgUCAEyEv6q6i%0A7hY6Z46OjjA5OQmbzcaV1oNeAUKQfSmIEo/H+SJDlY4ejwc3btzAL37xC+5MGxsbQ7lcZvmJo6Mj%0AdkLb7TZ3vimTS6erhi8jlPTIZrPY2trC559/jq2tLS6aIOgcoK+z/AEK9gWDQQ4OBINBLC8vw+fz%0A8ffRfIWNjQ3k83nE43EOWDebzRcmdgeZ0dFRriBaWlqCyWTivehVSY979+5xFRwFLGw2G+bn5zE1%0ANTWQSY9iscizAO7fv494PM5JD5JRonlgExMTXJlF1VTn1cA+a87Y6Qvj6Ohon975uwxgvQ3ILp1O%0Ah+eZbG9v49tvv4XJZMLMzAwsFgsnNKnFPxKJ4Pj4uC+I+rJOUmWhAQDeFyYnJ3nPvAyMj4/D5XKx%0ALI3b7cbh4SFrPo+NjaFarfLFlwIx5LeRn0G+RaPRQCaT6bOJsup3bGyMg16Li4u4ffs2B5Sp++10%0AocYgozwbgO/lbsfHx2G32zE9Pc3dkK+ST6IkWzabRS6XQ7lc5ue10WiwWkEsFkMoFILJZMLCwkKf%0ARvplgIJ1VCioXCPK37uyUvm8vjmtSwqsKF/zLE7/28rvpWRvIpHg7sHR0VE4HI6BTnooE3HKhFyv%0A10OlUsHx8TH29/fZLlQAE4lEsL6+jvX19T55J4JeJxqN8vmk0+ngdDrf6WejxOv29ja+/PLLc/2c%0Ach7Wy+6Sau+HlGSnGXD0Z1RgZjAY+u5Wl33fo7so8OwMoSIB4NndcXJyEmazmbt/pqamcO3aNayu%0ArvbJoOl0OlZoqVarXPxC/8YwxIlOQ748derp9XqW36aZYAR9/tO+Gs3pUMpAORwOWK1WmM1mXsuR%0ASOTS3hUoYZrL5Vhlh/YQ5WcGnp0ZFosFZrOZi10pflKr1frs8yqUfht9kbydssvj7t27vDZJ9eF0%0AMcdlX5vK/Yq6qGjWnHKfo0IKAH13WZrhqdfr4Xa7sbq6io8++ojPZovFAp/P19dgcHR0xMVadKZU%0Aq1WEQiHuwqHGgqOjI1y5cuWNr9GhTHpQwLLdbvODUqvVuL23XC6f2S5MclakMUYBBFrIp9u/6EGy%0A2WxcwbCyssLBtMtyeXkZJycn7DBvbGxgfX0dT58+PVcVzA+lXq8jGo1Co9Hg6tWrPPBsGKqORkdH%0A4ff7cefOHUxPT3OghrSL6RCidmjSdqeqYKqIcDgc8Pl8mJycvPSb6JuGpOS2t7f5K5FIcLXW20pC%0AkKY1tdtSS7PJZHor/56SsbExmM1mAMDq6irrpedyOb6onX6vJL1BCbWXJVoLhQKSySRqtRqcTiec%0ATidftCnDnkql+KBTyliQBjkdQlRdTrqhFw3JDdGgtmaziZmZmT57mM1mrsygNlmq5qAAIQ27JLm9%0AFyUb6RJN1TanNe+HCboMl0ol7gaMRCJotVpwOBxYWlrCzZs3sbCwAKfTiStXrsBsNrP8F1WXt1ot%0AJBIJAM+qeeLxODY2NnjIucFgYFkPmqVzGVE619SVRcPKlVAVktPphN/vh9vtfu619Ho9691TAMpq%0AtfIQWoJkM5vNJjY3N9/6Z7xs6PV6ltc7z96/v7/Pfhj5ana7HQsLC5ienn4n+/mbpNVqIRwO48GD%0AB3jy5AkODw+RzWa5TZwqrwCw70v+q3Iu0Yugy6RGo+HKOUqkU6dfoVBg3/r0zw46ZK9CoYDd3V08%0AffoUjx8/xpMnTzA+Po5wOAy9Xs93A6oSJhkwkrk9HbClvZPOC0Jp67m5Ody9e5eHN14WaE2YzWYE%0AAgHo9Xp4PB4sLCxgaWkJoVAIANiPpcKJXC6HfD7fJwEM9M+QoTNTOQuJKpxHRkZQr9cRi8VYnpT0%0A9CnAPKhrjpKFDocDi4uLLMfabre504XkpyiI/qpAOiU1qUhPOauOOhHz+TxXpkciEWxubuLk5AQa%0AjeZSFOdRZ9H169eRzWZ5BhZ9FpI7owrxsbExnn9IspLvyv+idZ7NZrG+vo5Go4GxsTHMzc0NtLxk%0Ao9Hok4SlDjbqaqVYgfL7y+Uyy/N1u92+IdRAv/RiOp3G+vo6dDodbDYbFhYWLuqjvlVo3yQpIdr/%0Az6sWQJ3RJpOJJQaVyb7LDJ2DADA7O4vPPvsMU1NTqNfraDabHIy3WCwsn+z1eln5wmg0vrR4j7oX%0AaI0N6jlwGupm6fV6WF1dRalUgs/nQz6f5676arXKgX+dTsdyYFQYRHdYnU7HkvEUrCe55WKxiKOj%0Ao0u9ltxuN65fv87dLlqtloeb0++eVFIosUa+BKHRaGC323mdnUdxh6Sb6Syl7hmNRsOzaqrVKjY2%0ANnjo9/z8PObm5lhF6DJ1674K8uWj0SgePXqEtbW1M4vdyQakSEAyhVSoQ/eqxcVF/hlag8qCDepi%0ATaVSSCQS3B2tTGK+7aKWoU56UIt1r9fjKkiqlDtrUSq1fKnKgS4xyiomggKONpsN169fx09/+lME%0Ag0HY7faBWfgnJydIp9PY3d3FxsYG1tbWsLu7ey45nR9KrVbD8fExB8IoeHrZBuypYWxsDH6/H06n%0AkyvnAfB6oow8rZHx8XE0m01ks1lOetAg80AgALPZPDSH+3mJRCL47//+b3z99dfsiJ8eLP22UCY9%0AfD4ffD7fO1mTVLVgMpmwurqKXq8Hl8uFUCh05iwPWkcmkwmfffYZfvazn7201TISieDJkyfI5XIs%0ALUd6xPF4HOvr69jZ2WGpFJLUoQulctgZaUhfhqQHBaFplocy6bGyssLPndfrRSAQgMPh4OpkuphQ%0AIIUuK6/qrCKpmNMD0IcROvtIw/jBgwec9LDb7bh+/To+/PBDHj5oNpuxsLCA0dFRhMNhHB0d8cAz%0AGm55dHSEjY0NTE9P45e//CW3uptMpkvfJaPsyCJZzFKp9Nzv32QyIRAIYHl5Gbdv38a1a9eeey2q%0AeHQ4HOz0Kc8JgvyTYrHYJ3v1vkBr4qzq+bNQdhvROUudHoMob9VqtXB0dIR79+5xh0G5XO7zTcnP%0AIB+41WpxUuRV9iJ/lgLblBgymUwsfdpqtV4qBTLIUGcjJT3u3buHnZ0d7Ozs8CBRCrTSfk97Pkk8%0AUcCBUCY8SC6MGBsbg06ng8Vi4aSH1+u9VEFT2o/MZjNXHNO+R3KsY2NjnFykM/jo6AhHR0fPJYGp%0Auo8C2rVaDcVikefMUAKgWCwiHA5je3ubA+A3b97k6udB9oXJz6BiAarirdfruHHjBm7evImZmRkE%0Ag0HYbLZzVanSGiTfjKScarUafvvb3/LA0UajwUmPJ0+ecDf5WXLP7xqNRgO/348bN27g+PgYyWQS%0AmUyGPw914ZKMlFarZd1x0mx/V0kP2itobUYiEczNzeFnP/vZO/n33xb1ep3XRjgcxuHhIRKJBK8f%0A2vMI5bqje9nk5CSmpqb4HkJnUKlU4qQHFToOI8oOLuqEpCKE85LL5bCzswODwYCrV6/2Fd8OAuS7%0Azs7OQqfT4ebNm1wUppyJQJJLFLwmX+1lex7dd0lCeJDPAiWU9DAYDFhdXYVWq8XMzAwikQii0Sgn%0AHGktkLzezMwM3x8oYUSxC6vVyjalRG0kEsG33357qeOTbrebk/2U5KFOZq/XywUBRqMR4+Pj/HfF%0AYhGdTodn4RiNRkxPT/P8qlfRbDa5o56KWsiHUc6fyOfz2N3dhc/nw8rKClZXV/HJJ5/A5XL1qWdc%0AZpSFe9FoFA8fPsSjR484qX1acUGr1cLlcmF2dpb9FKfTyXa22Wx9foQy6UtQ8Uw0GuX7DL3+u1J4%0AGJqkB7XxNhoNlpioVqt8OaMWfPpe+jPSPKZfKgUAKehFBzod2MVikX9BbrcbPp8Pt2/fxpUrV7j9%0AnQYeXmboMkYLfn19Hbu7u316ksCzA4ZkEkjKhoKFpG9HNnxRIokc8Gg0yotdmVwivfPLNEjph0Lr%0A6bySD91ulxNyhUIB7Xa7TzP7sq+nHwoN8CL9z0KhgG+++QYbGxs8MIlmSFD2n9o4qV2WqvYpWKoM%0AONBrU0VYtVrt+/eVOqQWi4Wz9m63G5OTk+9MukMZ8HS73Wi32zCZTPD7/X0VVgQdLHq9Hjdu3Hhl%0ABTNVO5TLZQQCAQSDQd4HdTodX1poeNzR0RG3HlKLIzmoJpOJuyYug7QJJYBoEB797kwmE/8dDfWk%0AdfJD5i21Wi2WQazX6+yM6nS6gUl6n5dKpYJcLof9/X3s7e1hf38f2WyWNWaNRiN3digrU+fm5vDx%0Axx9jdHSU5WCoiqZUKvGgZBpCRwkTl8vFnRHKc/qyQLJLtNZu3boFs9mMWq2GVqvF5+TU1BRrnS4v%0AL2N+fv6516KZYK8KwlPQdJjOydfhdPv4WZAjTzJ9ysA00B+QuOyXktPQpdjr9bKuOMlVnV4PL0oM%0AkR+nHGBMiQ3y7ywWS9+gY61Wi3A4zB10lAymQD7tDel0misOB8W25APX63WkUinEYjHs7e3h0aNH%0A2NraQiwW4w4apVTC6OgoLBYLLBYL21Ov13N1JdFqtXi2Dw3UVBbAkO4xVWwqJTwuGuXvUNnBAoB1%0AminZQXMhqHLQYrGw/6KECtBo/hAVKRwfHyMSibBEEwUX2u02nj59yjITHo+H1+plsdProKxidDqd%0AWF1dhcVi4SGr1PHo8Xi4AEANNJSUgkDK+1ar1UIul+NAvVKm4yKfW41Gg+npaXz00UeYmppCMpnk%0AeWDVahV2u72vylSj0aBSqaBYLCIYDCIYDJ6ZZKMuA5pV9KYStiRHZjabWYbsXfoo1Dl2VqKHNNrz%0A+TzHNWjY7/j4OMdK6Dmjr0wmg4ODA052kIwprU96LQpQU5eQTqdj7fvTnfFUnU6ztSh4e9bQ8LeJ%0Asmttfn4ed+/e5cAmqXooz0u6e1NxInXmkQ2oK1kJ3U3pXkbnp3I+I9n6dd73IKHc40wmEydVKUFG%0A3aNkm9ctbqIZqX6/f6iKQZV3f4fDgW63C5PJBI/Hg5mZGZbqpgIL5bNG3QxkT4plKOcpUIA7n8+z%0AjPxlhRRfZmZm0G63YTab2Tew2+08PoC+b3p6Gul0mu+WJLlMBTzURf8qqOiFZjNS9z7NT6E5biS7%0ApZSXdTqdLEn5LmNGaqGuW/JPU6kU78tUAEVFuKRUQP4JfVG8m/ZEvV7/3LpSFmTReR0Oh7mbmhJ5%0AtGdOTk7C7/djcXGRlUjeJEOV9CiXy8hms7woy+UyVxmQth39opWXPdpo6Jdrs9n4IKeNJhwOc5CL%0ADs+ZmRl8/PHHuHPnDq5cuQKn03npNxNCmYyIRCJ49OgRDg4OWAtWqd9PwR2Xy8WOJ+neB4NBmEym%0AvsC88vPTYKZUKoXPP/+cA8+NRuO9DNy8CBqwFg6HWe/+faLRaCAej+Po6IirK0k7mpJAykoZumjb%0AbDbMzs5yxYMy6E8XPBoST5VL+/v7fU4nbfBGo5EvT/R6Pp/vwobIWSwWTExMwO12c6faaZSV4Xa7%0A/ZUHLTn8NE+BtCgpoLawsACXy8X73rfffotKpcJBNkoOGQwGOJ1OBAIB+Hy+C5fkIBuMjo4iGAyy%0AdiklNmjPVjraP/SCSpIvuVyO22ApAUBBxWGhUChgf38fW1tb2N/fx/HxMcvMvey88/v9+PnPf46Z%0AmRl88803MBqNiEajiMfjnOxOp9P45ptvcHh4CJvNBqvViqWlJfzoRz/ihIAykHgZoEqr8fFx3Lp1%0AC3q9HkdHRzwPjCQMg8EgZmZm4PF4XjjwjpLbr6JWq6FQKLBMifA8FMSmJDcloZSyT9Sd9iqd/MuG%0ARqPB1NQUPvzwQzQaDcRiMa6+Pa8vRTOM6GyZmJjgBD/NIqKAtcvlAgC+QO7t7fVVbpEtacZPJBLh%0ACuxB2ftIFiyTyWB9fR0PHjzAzs4O71HUxUjJNJI/NBqN3CnpdDpZNtHlcrHdgGdayclkEqFQCF98%0A8QVisRivReqQsFgsLNUwKHPbyF+g+w69b7rgms1mBIPBM6ublUF4ughT0oPmAsRiMQ5SRyIR3lOX%0Al5f5InwZJJl+CE6nEzdu3MD8/DwHXKl4hxJpaul0Okgmk9je3sbx8TF3QVDgsVwuI5FIIJfLcVAH%0AuNgAq0ajwezsLGw2Gwe4qICxXq+z5CjNAtBoNBxAjsfjSCQSaLVafa9Jw6FJGjefz7/Ru5XBYMD8%0A/DyuXbvG0ibvCtLmP8sXiEQi+Oabb7C9vc1zcmZnZ7G4uAiDwcBBu1gshmg0yv9Np9N8dlJykub/%0AUWLWbrfz7DHa9+guEAgEWE6HglUkqfvNN99wgu1Vc1LfBrRP2e123L59GycnJ3j8+DEeP37MPpXy%0APVGiSK/Xc8cGrUEatH2WX6qcrUDFL0dHR3j69CkODg5wfHz8yqSHRqPhJBUllAfhXDgNFX8ZDAYu%0AzqBgqlr5Wp1OB7fbjWAwCIvFMpB2eRVU/GC1WjE1NcVqAsr9jYomlIVmdA7T+htU6H7u8/lgNBqx%0AsLDAex0F2JWfl5K4yk40Wme0V53HJ6WYESXHlcoWtVoNoVAI4XC4b9+IxWJoNBqYmprC/Px8X3L0%0AMkOJHNrv6b6ktB8V7t2+fRurq6s8j5j8FHq+X1aQRr5zq9VCNBrF/v4+NjY28ODBA2xsbKBYLKLd%0AbnMS3Wq1YmFhAXfu3EEgEHjjig+D+1ScQunIZbNZ1Ot13jQmJiZ4MO3IyAgPxyNdd7r82Ww2uN3u%0AvpawSCQCAPyA0Qau1+sxOzuLO3fu4NatW/D7/QMll0CXE8peHhwcIB6Ps5NDlfTUzUJ6um63mwcj%0AzczMYHZ2locMnrU46VJ8eHiIp0+fDl0F9JuCKgmz2WxfkGbYoSRYPB7nKvLHjx9jY2MDmUyG50qc%0ADuoYDAZ4PB5MTU3h6tWruHr1Ks+0IEeUBpmXSiUeFh+Px59zBqgyZ3JyEnNzc7h582bfmr+opAdV%0Azb5JyAE4C3LQJycnMT4+zlJzlCBVDu2iyyfNIrhoSQ5lZQJd8t4GygrqUqmEaDSKRCKBWq3GgXCv%0A18vnzrBQLBZ5D49Go8jn8wC+n39DZ+Lpz0xVzBQI7Ha7XNFMlagkDxEKhTjBkcvluGJpZmaGk1WX%0A5fJH7dNarZb3nGAwyJWRFDSmSizlfBi1kIwHJYyA77uuKBBLF/T3lV6vxzKm5MQ3m82+OUT0dy+T%0AAbyMkOY9VS9ns1kYjUaurqdhqNS1R3s3BRpGR0e5g8pms3EH7+zsLObm5uBwOLjjiII71BlJz56y%0AIIb8x1KphEQigaOjI26Bv+yQzarVKg9XfPDgAb766isuiqjX630Vu3q9HpOTkxx0Jb/D4/HAYrHw%0A/cHlcvEelUgksLOzg0ql8py2sV6vh8vlQjAY5PNiUHxj2v9e5Eu8zrPVaDQQCAQwPT2NiYkJHowe%0AiUSQTqeRy+WQy+UQCoVwdHTE3X+DdN86i8nJSZ5PdFrSRe0ZR9X/5XIZx8fHePLkCSKRCKrVat+z%0Aq/TpLosk58TEBCcN3W43a7jTHk7BdGXHAs2a8/v9yOVyzwXSqXNZp9OxRAxJAlK3GqkNnO4AV945%0AzuqY02q18Pl8uHLlCj744ANMTU29U5+Pkj0kAab8/YZCIXz99dd4/Pgxz+6j+5TJZEImk+EB5CRF%0Ad3R0hHw+z0WgVPg5OTnJhY70WnQ3oXllbrebi87I/6BZK61Wi5OjNGDZZrO986Ag3RGsViuWl5e5%0Ai6PdbiOdTnOBBEFd4SQZpJyhQLN3zpIZVUpb0TpxOp3cmVkul8+UKlZC+xtVjF90F5ZaTncIquV0%0AB47ZbObk2yDa5VXQunmTPir5azQ/imSjLmP3M92VKAh+kdDeWqvV4Pf74ff70el0kEgk+Iwiuc9w%0AOMyxkUHh9OB24PsuLZvNhsXFRdy5cwe3b9/G9PQ0gsHga70+JZLonr++vs6d1OFwmP9do9EIu92O%0AYDCIubk5LC0tcWHhm2RobsdKeaBKpQKtVotgMAifzwe/34+ZmRnMzMywUw2gL5BClePUDpbJZJDJ%0AZLgLIhQKsUNAF8elpSXMzs5eOh3e80DSP3RZpsoOkmih4Oft27fx4x//mA94qkIizUClvNVZtFot%0Abp2iVjGy/6Ae5MKbIxwO45tvvumrrkylUuyE0uF8+tLhcDhw69YtHp68sLDAXUhUbUXt28fHx9jb%0A28OTJ0+4c0QJdQnYbDZcu3YNP//5z/uGrQ3as60WmlNQLpexubmJBw8eYHNzE3t7e9z2ODo6yhIo%0ATqcTHo+HtfPfF8gJSqVS2NrawuHhISqVCgwGAwKBAG7cuIFgMDhUNimVSix1ViwWAXx/oSF5Bxoy%0AexYGgwFLS0tcGXl0dIT9/X3s7u4iHA6zzjsFUQ8PDzEyMoJ0Oo1PP/2Uh2PSRfUyQJcEk8nE7eZu%0AtxuNRoMDNCaTqW+Y9g8hlUrh8ePH2N7eRj6f525Vi8XCw28vQwLyIul2uzwToFQqccCMqvVppozP%0A5xuoiwnw/bynsbExfPLJJ/B6vSgUCnyZPTg4QCgUgt1u55klNHtCWZlL8xnoYkmBHKoYVMpy0ry3%0Ara0tRKNR7p4m/xF4FnxLJBIIh8NwuVyXJoj6MqjYJxaL4f79+9xpdnx8zH4HJfj1ej18Ph8H9aam%0AphAMBjlASzOI6P6ghIZdPn78GMlkEt1ul+1us9mwtLTEFW2XZV9714yPj/OgUZLGstvt6HQ6SKfT%0A3EGSy+Wwvb3NyQKv13vRb/0HQcEmZfDph9JqtbgYY3d3F2tra4hEIlzMppxDSRKgFDi8THcxrVYL%0As9kMnU7HRWBUBKGUHJqYmOD3bjAYntt7er0e9Ho9ZmZmWIaUAtsjIyPczbC3t4f79+9je3v7uZ+n%0A71XeQSwWCwKBAFZXV3H37l3cuXMHbrf7nSY90uk0vvrqKzx69AjNZrOvOIzk9KjzNB6PIxqNYmNj%0AAxMTE33zdOirVquxP0cSh8FgkAtGXS4XJzuoUJRknoxGIywWS18cIJvN4rvvvsO3336Lzc1NtFot%0A+Hw+rK6u4qOPPkIgEHhntgK+TySS5A2tI7fbjUKh0Lc2AHBxJylZnJbyomTaWZBvSDJgXq8X+Xye%0AZeVehbKjkApFL9Pz+S45HZAV1NFqtZDP55FKpVhyjjpCaMj5+7zOXoRSJcLtdkOr1SIWi7EyTjqd%0AZpnOaDQKv98/EJ34VHhD/r/NZoPZbGZZUZpXcvPmTaysrGBqakqV4gJJmtKZtLGxgZ2dHS6cpPfi%0AcDiwsrLCMu1Wq5W73N4kQ+NlU6cHVUGSJNOtW7dw48YNLC4uYmFh4aWBKNpUyTkKhUKcmYrH4wCe%0ADSZ1u924cuUKFhcXMTs7C4/H804+45uEOj1oKCFlK4HvJa2oDfTv//7v4ff7X9jN8aLXB54FnnO5%0AHDtfyi4GZZb5sjnd74qXVRMRw2Kbs3TGQ6EQ/vCHP+DevXvcyn76e5SQLVwuF27fvo3PPvuM9cdP%0AQ9IJkUiEkx4vGgau0Whgt9uxuro68MMI1UJJ0FKphM3NTfz+97/nlnfS36UB71T15Xa74XQ6L/id%0Av1i4WxYAACAASURBVDuUc2LS6TS2t7dxcHCAarWKyclJBAIBXL9+/UIq2d4m5XKZqwGVSQ+qRiLd%0A1BcF3PV6PcvB0Gyn9fV1jIyMsANOlXY0LDkej2N3dxcWiwXXr1+/VF0Myj35PPM41KLcB1OpFDuM%0AuVyOu9M8Hg/8fj8CgQDcbvdbeR+DgrLTo1QqsUQOAF5rqVSKu4EHCQoOW61W+Hw+fPjhh32Jh6+/%0A/hr37t3D7Ows7t69C5fLhXq9zjNzKGl4nmGhRDqdxtbWFra2thCPx3muE/C9D0k2jUQiWFxcHIgu%0A1UajgXQ6jb29Pdy7dw+/+93vUC6X+4KcJI1gtVoxPz+PDz/8EDdv3sTS0hIWFxdfWh1JQZpSqcTt%0A/IlEgpMeGo2Gkx63b9+G3++/NHvbu0a5rs1mMxYWFqDRaLC7u4v19XUAz34f2WwW29vbPPh90HmT%0Afj2t22aziVwuh+PjY7YfVdsTExMTsNvtfUmPy9ZhdN55iBSMflmif2Zm5oV/R/rtf/zjHxGNRvuS%0AHqcDrcrfldVqxeLiIm7duoXbt2/jzp07r3yvb5pUKoWvv/4av/3tb7lo5HUCw6fXHiWO6Hy5ceMG%0Abt++jZWVFSwuLsLn853rdclu6XSa91aSHvP5fPjkk08uLOlBgT69Xs/3lytXrnBn38uSHq+b0FL+%0ALmq1GsrlMlKp1LmkgEkm12QyDZRc5NuA/AxJeqjjdCyO5vZS0uO05POwxJveFGQPjUYDt9sNt9uN%0AcDjMc6cqlQrq9TorieRyuedkFi8j1K1L0ugOhwNWq5WTFH6/nwuLV1ZWXrvDQ9kRXq1WkcvlOOmx%0Au7sL4HvbUkzv6tWrnPSw2Wxv/DMDQ5T0GB8fh8/nw61btxAMBlEsFlnWKhAIwG63v/JSQS2/pVIJ%0A4XAYjx49QiQSQaPRYMfK4/Hg+vXr+PTTT7GysnLhWvZqoUsdtQq63W6MjIyg1WrBbDZjZWUFV65c%0AwcrKCsvdvM7BS7IIu7u7+O6773hmSLPZ5Iu62WyGz+fD/Pw8ZmdnYTQaB6rF/01ASadisciVOjqd%0AjuXWyOkZFK3nl9FoNHhAFA2cWl9fRzQa5S4g4PmEh3LQr9vt5mfw6tWrcLlcXF1JSbxKpcI646QR%0AHYlE+oJc5OBT1Q/tHYOYwHxT5HI5HBwcYGtrC5ubm0gmkyiXy32SARqNBktLS/jss89w69att3Yw%0AXVZIB7NWqyGfzyOTyaDZbMJutyMQCMDpdLIjMcz72OjoKJxOJ3w+H2ZnZ7nb5zwXQ6PRCI/Hg6tX%0Ar2JiYgJ+v58Dq7lcjmca0cypXC6HaDTKlXnvUjf7olEOgaPZA/l8niUjvF4vVldXEQgEhqqz6G2g%0AdKwXFxcvvG3+h0D+G+0xJLc6MjLCshwUrKFOD+XMiPP6EhaLBdPT04jH4zg8PIRWq+WZDFR57fF4%0AcOXKFdy9e3dgOhbI7/V4PFhYWMDNmzfRaDQ40UEyeyTzRS33gUAANpvtlRWRuVwOmUwGOzs7CIfD%0ASCaTnNy1Wq3wer1YXl7muWGTk5NDfV6cF+q6p4SSEuoCpG4j4XtqtRqq1SoODw/Z593Z2WGN7m63%0AyzPwvF4vrl+/jrt372Jubm7gZhu9SXK5HPb39xEKhVAul/v+Tvl8K2fnUZBoamoKgUDgwmTWTk5O%0AUK/XeTbaeYPCWq2WE4xKaW+XywWn08nzyCh24vF4XmuNkMzLw4cPsb29jVQqhUqlwlJjVKR20fJ0%0AJLdFHUXtdrsvYU9dLWp9eSrEpc757777Dmtra6+UtgKexUZIdnKQ/ZQfSrPZxPHxcV8sbtBnOb1r%0AKC5CneL3799HJBLByckJSxg5HA6Ov/0QCd5h5uTkhIupwuEwIpEIUqkUarUaRkdHuTvO6XQOTMEj%0AyfAtLCzgr/7qr3D16lXudKb5HVNTU6ri3BQjSSQS2NjYwMbGBtbW1pDP57nrVKPRYGVlBSsrK7h6%0A9SrPDXlb8uTAECU9xsbG4Pf7YbFY2MkjKRYKIr/qYSbtsVKphFAohIcPHyIej6PRaLCjEAwGcf36%0Adfz0pz9lbfJBhC7NNDDL4/HwIe1yuXDz5k18+umnWFhY4LknrxN0LxaLiEQi2NjYwJdffokHDx5w%0A1SU5Z2azGcvLy+x8k1TWoAf3XwfSlabh7t1ul3VrrVYrD0UehEDCq6jX60gkEnxYpNNpTnqUy+UX%0AVnNQZVogEMC1a9d4+CNVqtEB0+l0uNLt4OCA2/vX19eRTCb7kh4kR+NwOLC4uIjV1VVcv379vU56%0A5PN5PH78GF999RUnPZRydMCzpMfy8jL+8i//EoFA4NINmH7b0KDkcrmMfD6PdDqNVqsFv9+Pubk5%0AuFwuDjAO8z5GSY+VlRWeB3BefV2Sg6EL8MrKCsxmM1qtFsbGxtBsNtFqtdBut7k6KRqNsm7++wRJ%0AzpFfkk6neeimVquF1+vFtWvXhk5O7YdwlkYt4XK5cO3aNSwtLQ20vch/o8+n0+kwNzcHn8/Heuxj%0AY2Os807B5NfdkywWC2ZmZhCLxfq61yjpQQlMSno4HI6B8FUo6eH1erGwsIBisYhut9vn5/t8PpYD%0AI7lLknZ5VRAsm81id3cX29vbCIVCSKVSLNVptVoxNzeH5eVllscd9iT5eaHO77PWKu2BkvR4Huq2%0A2tnZwRdffMGd07VajfcAKvBZWlrCtWvXcPfuXdjt9vc6iJjL5bC3t8dJD+Wao8AM8P26JEknh8PB%0AMncXmfQgCd/XkRQkmZapqSkO7M/Pz+Pq1auYnp7mPU+r1XInzet0OUSjUb7zb21tIZVKcUyGfD6a%0A33ORkHyhRqPhZ0TpLyiTr2p8eQqSxmIxbG5u4quvvsLGxsZz8spnYbFYMDs7i/n5+fc+6RGNRvHo%0A0SMeGC28HlRYm0wm8fjxY9y7dw+pVIoT4TQDk5Iew3xv/SF0Oh3k83meP3l0dIRkMslF8eQ3OhyO%0AgUp6jIyMYH5+Hm63m+M9VHxNcyvVfJ5arYZoNIqtrS386U9/wp/+9Cfk83nuFu/1etBqtbhx4wb+%0A7u/+DnNzc/B6vbBYLG/Vfpf/dnJOlINF6f8r5ZPOQ6PRQDabZfkNCsZ2u12YTCZMT0/jypUrLGml%0A0+kGdoOgi4XBYMDCwgJ+8pOfIJfLoVqtwm6344MPPsDy8jIcDse5h48rq1JjsRgePXqEtbU17O/v%0A8ybb6/VY63xubg7Xr1/H7du3EQgEuKPhfaJSqeDo6IjnJnS7XdYr9ng8qrpsLivVahWhUIiTEKlU%0ACuFwGIVCgQMCSij54/F4sLy8jKWlJSwtLWF5eRkejwdWqxUGg4FtU6vVOOGxvr7OMzxisRiq1So6%0AnQ5XaykdfZKrmJ2dfasZ5stKo9FAs9lEMpnE0dERDg8PWdKKLlM04ycQCCAYDPIw3PfteW2326zL%0AS10eJpOJq4Up6DgMz6sS6nL0eDw8MJk6rhYWFnjWwHmgakkKmlKXJg3bpNdRnt9KSZ73iU6nw1Xj%0AiUSCtadp2K/JZILT6eRz4n2HfBDqFOr1ehgfH4fRaGQpMLvdznNYBpWzBh4bjcY3XoTTbrdRqVRY%0Aek45LFej0cBkMsFut3MH5tvQ4H0bkA9ARQ+UQFIWAZGGPSWxSZ/9RSjlO/P5PM9YyWazaDQaGB8f%0Ah16vh9frxcrKCpaXl1leSHiGUu7gNPRct9vtgZgb87ahWT6NRgP7+/vY2dnBw4cPeT4eVa6TTM7U%0A1BSuX7+OGzduYHl5mQs03hdImrTVaqFYLKJQKGBzcxMbGxs4PDxEqVR6bt1R4oMSyeT/kt/zsjlm%0Abxu73Y5bt26hXC5z5/zpO9To6CgnNmhfNplM8Pv98Hq9HNgKBoOYn5+H1+tl+afXodVqIZPJIJ1O%0A4+HDh3j06BF2dnY44UFdJAsLCzwI/aKhwoG3dYc5OTlBLpdDKBRCKBTC8fEx2+NVkGws6dq/b9A+%0AXywWkc1mz1QdAL4vcFEWTJ7VJfg+02g0kM/nkUwmEY1GEYvFOBlO0p3UUSR2ex5aV+12G6lUCru7%0Au4hEIsjlcmg2m32zMbxeL2w224UndM+D8g5BRT1vApoRdXR0hKdPn+LJkyfY3d3F8fExTk5OMDo6%0ACqvVCqfTienpady6dQurq6vwer2sbPM2GapbsjIookaXjnTEDw8PEY/Hkc/neZMl/d1bt25xYGuQ%0AAzB04BuNRly/fh0ulwuNRgOdTgc6nQ4ulwsOh4MrBs8DzQRoNps4PDzE119/jY2Njb6EBwBuAyP9%0Atps3b8JsNr+XQZtCoYCdnR2sra0hkUjg5OSEq2F8Ph9MJtNQSFsBzxI8NDAwm80im82y7vpZHR5W%0AqxULCwtYWVnB7du3WU7JZrPBYDCw1inZplQq4fj4GNvb2/j222+xtrbGlYF0ASQNS6vVihs3buCX%0Av/wlZ+eps+Z9o1qtIpvNIh6PI5lMIpvNolar9X2PwWDA9PQ0VlZW4PF43tuKkFarhWQyie3tbaTT%0AaQDPqsdXV1fx4Ycfwu/3D2UiiJzjTCaDYrGIXC7HknDUDfi6UGutRqOBXq/nDhDa76iy0mg0clfl%0A+3ZGNJtNxGIx7Ozs4OjoiKW/KJiv1Wq5G1AuLM+gyjYKjlJlazAY5M5A0S0+H4VCAaFQCOFwGLlc%0AjrtRge+THmazGZOTkywFMgh2pSKpsbExLC4u8iyc0dFR3o9IppCS2Oct/KGkB80EpApyrVYLg8HA%0AA5CXlpbe6ype4YfR6XT4LF5fX8cXX3yB7e1txGIxTlACz87umZkZXLt2DR9//DFu3779zoduXwZI%0AvrpcLmNvbw9Pnz7Fw4cPedh7qVQ68+doT5icnMTq6io+/vhjnunpdDovLCgdDAbx61//GteuXUMs%0AFkM8Hn9unhLJh/p8Pv5905Bs2q/HxsZ4H1c7N63RaGBnZ4fvXU+ePEE0GkW1WoVGo8Hi4iLu3r2L%0AW7duvTd7HiU9qPCOfLfzJGwpyabT6d47nxcAJzzovkESbqdtR4lMktwcGRl57yTSXwV1ASaTSa60%0A///sfVdzW1ea7SIJgMg55wwmMJOSLPva09Nd/TJv80PnYWq6pzxVnu72WFYiKQYQBEAEAiAAIucc%0A7oN6bwESZUlOpHCwqlR2FSH7YHOfHb5vBbJOKJVKrKysYGlpiZGEz08BaXpcXFzQtY2oFUQiEWQy%0AGdRqNbUNZCpIYygYDCIYDOLy8hI3NzcTeXY6nQ5bW1vY2trCxsYG1Gr173a/n5rV9OdeYsfVCcVi%0AEdFoFMFgkIY2stlsLC4uQqFQUGa4Wq3+7AvR4ywHi8Xyk2FvHwK56HW7XRSLRRSLRYRCIZyeniIc%0ADqPX6wEAlcnq9Xra8PB4PLBarb/St/r8UKvVEIvFEAgEkMvlJiTAer1+qryeO50O8vk8rq6uaNOD%0A2NCRuUF8+1ksFux2O22KkaYHYX0D77J6U6kUgsEgzs/PcX5+TsOSgDcFVhLUR5pu+/v7UCqV9P/L%0AFJAwbhLIHY1GEQ6HkUqlUCqV0Gq1aGGVw+FApVLB6XRifX0der2eNj0+5zXwU0CacqTpQcKkFxYW%0AoFAoYLPZ4PF4prb4LBKJYDabqeqg1WrBYrHQgMtPOeSRsRyfg+QPaY4TdiU5UBJ2PlPeUWJpRZiC%0Ax8fHiMfjNICQFC5EIhFVvE1js+1jMRwOqfVctVpFNptFuVxGt9ulDF2v1wu9Xv9ZK3R/D5BCwnA4%0ARKFQQDQaRTweR7lcnmBa8vl8qvAgvuifC8jZlzRuPjak96cwGAzQbDaprJ+Qp+r1Oubn5yESiaBS%0AqWA2m+FwOKi9zAxvQNa9brf7TgGXnP0+97vXz8X4vkmK99fX13R/ePnyJRKJBCX4EFsKctbd3NzE%0A5uYmvF7vJzkgTAu63S5qtRpSqRT8fj9evHiBQCCAy8tLlMvldwqqZIz4fD7kcjn0ej3W1tbw8OFD%0AmEwmKJXKOyVJKZVKKJVKrK6u4urqCrFY7J13hsPhwGq1wmKx/CZZaMSC9ObmBn6/Hz/88APC4TCu%0Arq7QbrchEAiopeTjx4/hcrkYY4lL7MIJkYwodN8HUrAn91TiXMKUc924UpJk+eVyOapuJrk1JMum%0AWq1Sst7c3Bz6/T5VahIlLxPV4cCbmtxwOESpVEI8HkcymaTWuKQeolQq4XQ6YbPZIJFI7vqx7yXG%0AbdMTiQStDzebTSwsLNBzHSGKE5t+JoDMM2LT32g0KIk7EAggFovh+voazWaTEhtJZvTu7i4ePnwI%0AnU4HqVT6u40ZMyoIH0Cz2UStVkM0GsXx8THN8iA+qDKZDDqdDiaTCSaTCWKxmJEL6ftAFB6lUgkn%0AJyc4Pj6mgTWE2UAWWJVKha2tLTx8+JBKmpiMTqeDQqGAbDaLRqMB4E14qMFgmCrlAZvNhkQioaqi%0AUqlEc3fEYjHUajXUajUUCgUNCrRarTCZTNDpdBNsS9LsaDabyOfzyOfzODw8xOHhIQKBAAqFwsT/%0Am8vlUv9xq9UKl8sFq9VKfSyZdgEcDAao1+uo1Wrw+Xx4/vw5zs/PEY1GUavVaPYOkWwuLS1hd3cX%0AW1tbMJlM4HA4jFoDyQGy3W4jl8shHA6jWq2Cy+VCIpFMVfbObeDxeNQKhsViwe12w+v1UlulT5kL%0A5KBE/KjT6TSurq4QCoWQyWTQbrdpI5TP50MikUCpVDKKQUMuy+FwGMfHxzg4OMD19fWEf6xer6d2%0AGzKZjFEB72+j3++j2Wwil8shEAjgxx9/RCAQQKVSgUAgoBaeDocDfD6fUWvXp4Ksc+12G+l0GpeX%0Al7ThNg6lUonl5WV4PJ4ZSxCvM8tCoRBCoRBevXpFyR2dTgccDgdGo5HmySiVyp/Nqp5mkHeYWIKN%0Ag9iDMZH9/HZBsFKp4Pr6Gi9evMCLFy8QCoVQLBZpdgKHw6F7g9frxcbGBrW0YhJZZRylUgnBYBB+%0Av59aL+dyuYnck3GQPAu9Xo/V1VWsrq5iY2MDBoMBEonk3pxFWCwWFArFRMYTwcLCAqRS6W9WOC+X%0Ay4hEIri4uMCrV68QCoWo7atCocDGxgbW19exvr6OpaUlqFSqz6o5/nuCEKiUSiUMBgO1tmLSWkfI%0AT+T8e319TQv1xK602WwilUqBw+HQUGnyd8mZxOFwYHFxkbEEF0JC7na7SCQSODo6wvn5OYrFIlW5%0A8ng8KJVKaLXaO1Ws3XcQckEwGMTFxQUikciEtTXJpSQk5WklPt4GUocjatOTkxNEo1HEYjGqLGq1%0AWhAKhVCr1bBarXA4HHC73VhaWoLBYPjdid3MWU3fA7KIFgoFypg5OjpCp9MBAMryIE0Po9HIyEX0%0Ap0AmPglC/stf/oJ0Ok0P4cBrj0ri6bm5uYmvvvoKVquV8WNJgnqz2SwtKojFYpjNZuj1+qltepRK%0AJcrmJpuv2+2myh+r1UobIMT6bNzrn3jzVqtVJBIJhMNhHBwc4OnTp0ilUvT9JeByuVThQXyNLRYL%0AIy1zAEwcLH0+H/7+978jHA6j2WxOFBtI6Ora2hp2dnawvb1NVTlMenffbnpEIhFqgzLe9JhWkKYH%0Am82GwWBAr9ejIZ4/50I9HA7R6XRQKpUmmh7lchmdToeysN9uejAF9XodV1dXODs7w/HxMQ4PD2m4%0AOwl01+l0tLDFJG/220CyJ0jT4+nTp8hms2i321Sl9vjxYwgEghm7/gMg61ytVkMmk8Hl5SUSiQRa%0ArdbE5xQKBZaXl7G0tASZTHZHT3t/0Gq1cHl5ib/97W/w+Xy4urpCqVQC8HofNRgM2NragtPphEKh%0AYPw7extI04NYqY2D6ZYv5AzSarVQKBQQiUTw/Plz/OUvf0Gr1UKn05mwnjMYDNjc3MT29ja2trZg%0AMBjA4/EYU5B5G6VSCefn53j69Cl8Ph98Pt+tzQ4CYq1pMBiws7ODx48fw2AwwGAw3JuGBwBKKFQo%0AFLf+/Lc8p5fLZfj9fjx9+hTHx8cIhULUflOhUODBgwf485//DJ1ORxXBTLo3fApI88put9PGGrHi%0AZApILaler+Pm5gapVIreCch7SpoezWYTiUQCIpGIqsYdDgc4HA61q5zmO9lPgdRHyBi9evUKfr+f%0AEk1JBoVSqYRGo4FSqbzrR763qNfriEajODk5wcXFBaLR6ER92GAwYGlpCXq9/nfJpLhPIPMsl8vh%0A2bNn+I//+A8UCgWUy2W0220aiE4aHru7u3jw4AEcDgfkcjkkEsnvvr4x7+T4TxCZXL/fRzKZxOnp%0AKc2f6Ha7VNZqtVonfMeYemB8G+O2YKQLen5+jqOjown/SuLLTjzhd3d3qQc8U2Sbb4PIwfr9PhqN%0ABg0KBd4oEkQiEVUhTAv4fD6MRiPW19dpODmHw6ESaKKkImwXMgbEU3t8cSwUCgiHwxN/IpEISqUS%0A9f5ksViQy+WQy+Ww2Ww0sMtqtcJsNkOpVDLWKqHZbOLi4gIvXrzAyckJDS4nTUpiIyGVSumFhRzC%0AyZgxadxIaGij0UCtVkO5XIZGo4FCoaAFrGkeDw6HQ3//RL1HGISf+r3JGMZiMZydneH09BQ+nw+1%0AWg3D4RBsNhtqtRpLS0vwer1wuVyMUxaRfDEShNztdinTTSwWU6u5acgX+zXQaDQQj8dxfn6O6+tr%0A1Ot1ynjm8/ngcrngcDgTjfMZJkEsrarVKi0KHh8fU1YbCSEkfvCk6XZfgmnvCs1mE5VKBVdXV7i8%0AvEQgEMDNzQ06nQ4WFxchFAphMBhgt9vhcrlo4PtsDr6LSqWCRCKBVCpFlc8EcrkcHo+HsVko5K5w%0AeXlJlQqBQADNZpPuDRKJBHq9HlarlVrCWq3WiXxGJs274XCIbDaLbDY7MWa5XO4nrYYAQK/XY2Vl%0ABevr61hdXYVer4dEIrl3YzieY/p7IZ/Po1Ao4PT0FK9evcLZ2Rlubm7Q7/chlUqhUCiwsrICm81G%0A7w7kHjftIHWler2OTCaDcDiMTCbzDmngbSwsLNC8U/K+Tts9a7zBWK/XUalUUC6XqS06USek02lE%0AIhFEIhHqujL+3yDNSqIIl8lkkMvlcDgcMBqNlIQ2TWP3KSB5T7lcDjc3N8jn8zQInsfjwWazYWlp%0ACS6XCyKRiLHj9FPodDp0Lvr9fhwfHyOdTtPcYx6PR1Uea2tr0Gq1jLiLjdfOc7kc4vE4/H4/Li8v%0Akc/n0Wg00Ov1wOPxIJfLodFosLKyQlXhRqORqtjuYj9gfNOj0+kgHo/j5cuX8Pl8yGaz1A+Vy+XC%0Abrfj4cOH8Hq9s27oWxgMBlQ+93//9394+vQprq+vcXNzQ4v6bDabsuztdjv29vZmXsYAtWaq1+uo%0A1+totVpYXFwEj8ejTQ8SNDct4PP5MJlMmJ+fR6fTQafToU0eiUQCuVxObVqIt+nCwsKtvpxETvfi%0AxQt6OGo0GrRwTwKmNBoNnE4nZbxZLBZIJBIqQ2Rq463ZbMLv9+O///u/kclkaGHr7TwFiUQCrVYL%0AtVoNkUg0VU24TwHZK4gVYqVSgU6no02PaZcGE+suoVBI7al+ri0cCdY7Pz/Hd999h+fPn6NWq6HR%0AaNAMGa1Wi729PXz11Ve/mR/1fUaj0UAqlUI8Hp+wLQFe56s4nU5sbGxAq9UyopDwIRBlDAlQbTab%0A1J5UIBCAw+Ew2uP5YzAajehl+ezsDH/961+pRRPx02axWBCJRFAqlbQZTjKxmArSoLy8vKT2VvV6%0AndofqFQqWCwW2O12OJ1OyOVyRrEBPwVEuXtb00OhUGBpaYmRdmqj0Yjum36/H3/729/w8uXLCStS%0AAJDJZFhdXcXOzg68Xi+8Xi+EQiG1UmPa2jcajZDJZHBycoKDgwOcnJwgFAq9owS/DUajEV988QW2%0AtrZgNptpUWu2375uegQCAdpIOj8/R7vdxnA4pM1J0vRQq9WMshAmKuZxpSSxbf0pkKaHXq+HQqGY%0A6qL9aDRCvV5HMplENBpFKBTC5eUlbXoUi8WJLJTbMDc3R9X2ZrMZHo8HdrsdJpOJkmqndfw+hMFg%0AQC0Qb25uUCwW6X4qEolgs9nw6NEjuFwuCIXCO37a+4lut4t6vY50Oo2LiwscHx+jUqlgOByCy+VC%0ALpdPND2IIwkT0O/30W63kclkcHp6isPDQ4TDYZRKJUqGFwqFMJlM8Hg82NrawubmJlUVCQSCO6u9%0AMeM3dAv6/T6q1SoN+QmFQkgkEqjVagAAoVBIJ7XdbqfSpRneoNFo0PELBoMIBAKo1WpUtTA3Nwex%0AWAyTyTRhXSSVShl5SR4PIiQdUrJQAG+s1GQyGS3UTFNRnsvlQqVSTfzuSXORx+NRBunbIA1KIu1v%0At9u4urqi/rypVAqpVIp+nrA/RCIR1Gr1RMHBYDDQpgqT0e/3USqVkEgkUK1W6YUFAJUHa7VaeDwe%0AOByOO/FevE/odrsol8soFAqo1WrodrvUsk8ul09904Mof34uSO4TaZKTQ2QgEEA8Hqefk0qlUKvV%0AcLlc8Hg88Hg8jFEFjvu2E4l/pVKZeDfn5uYgFAqh1+tht9shl8sZe7EDXq9jZC0jewJR64pEImg0%0AmonMEyZfhD8EYncYCATg8/lwfn6OSqWCVqtF5994+CXxHZ92ldttIGzTwWCAfD6Pi4sLHB0dIRKJ%0AoFgsYjgcYn5+npJ91tbWYLFYZlket4AEc/f7feTzeVxdXdGg0PF5JRaLodfrodVqGUOa6vf7aLVa%0AaDab9I51cHAAv9+PRCIB4PVcFIlEVAHo9XqxubkJm81GC/VMAXkvu90uKpUKtVw+ODiAz+dDIpFA%0AuVx+L4OezWZTq6i1tTWsrq7C4XBAKpUyZs69D2QutlothMNhHB4e4uTkBFdXV6hWq7Rm4vF4sL29%0ADa/XC51Ox7hxI+sZUYaXy2U0Gg1KFnobCwsLYLPZNBDZYrHQ7JNp3FfJOJTLZYTDYZyeniIYDOLy%0A8nLCAaNard7a8BCJRLDb7VTBplQq6f2eqIqYWF8C3qh1CWnK7/dPKJ8XFxchFothNBqxsrICGxCg%0ALAAAIABJREFUvV4/9XfXT8H4HSyfzyMWi8Hv9yMWi1FC/Pz8PBQKBc2mMJvNUKlUjGrsVqtV5HI5%0AXF5ewufzwe/3I51OUyKzSCSCwWCA2+3G2toa3G43bDYbRCIReDzendbfmHMaegvEh+zq6gpXV1e4%0Avr6m4XlsNhsymQwWiwU6nQ5yuRxCoZDxhdJxjEYjlEolGlqTyWRQqVTQ6/UAgLIqVSoVtre3sb+/%0Aj+XlZchkMvB4PEYUsW4DOZTHYjH88MMPODg4QD6fp1ZMb1+Mp+nQQ2zOxg/BpJjKYrHe+36NF0xv%0Abm5wc3ODYDBI5x1pVI7/f8gBnBTvFQrFBON3hveDw+HAbrdje3ubSvsNBgOjm77tdhv5fB7pdJpm%0A7xBbNiYoPX4pBoMB6vU6qtUqLi4u8P3331Nl5TiUSiVWV1fh9XphNptpg5wp7yy5EJLLy7jn+Pz8%0APBYWFsDn82kA4V1JhO8LiPqKnOUuLy8p20gikcDhcGBpaQkajWbW9PgA8vk8Dg8P8fLlS/j9fhrC%0APW4DQ1RYKysr1EZi2iw4Pha9Xg+dTgfX19d4+fIlnjx5gnQ6jV6vRxVrarUaKysr2N3dhdlsnrCH%0AnOE1CJml0Wggk8kgHo8jnU5TZipRZ3G5XEgkEojFYsYoZcg9NZ1O49mzZ3jy5AkuLy9xc3MD4E2R%0ARq1Ww+FwYHt7GxsbG1haWoJYLGbc3kAKzpVKBRcXF9SW5Pj4GNfX16hUKu/N8ABeE7OWlpawu7uL%0Azc1NWK1WyGQyxsy3n0Kv16Nn4OPjYzx9+hShUAiFQgFsNpvaqu3t7eHhw4dwuVzvzRmZZoyf3whZ%0Aj5AGiJJ+HOS+qlAoqA0isUCcVpD6USAQoO9mOp2mY9Xv92kt6W2oVCo8ePAAjx49glgshlgshlQq%0ApdmKTG14AG/cVyqVCqLRKA4ODhCPx9FqtcBiscDn8yGTyaDVamE2mykZaIY3IHPw6uoKT548weHh%0AIVKp1IRdv06nw/r6OrxeL71bMGWvHY1GyOVy8Pv9OD09hd/vRyQSQb1ep/bLWq0Wbrcbq6urWFtb%0Ag9FopOe2u679Mrrpkc1mqcKDBEkTz2KNRgOXyzXBZpvhzYZOWFnhcBixWAy5XG5Cjs7lcsHn82E2%0Am7GxsYEHDx5ApVIxhrX7PpACfjKZxMuXL3F+fo5yuUwvyG63mzLZpm2c2Gz2JzUOSQGw1+uhWq2i%0AXC4jGo0iEong4uIC8XgchUJhotG2sLAAsVgMjUYDk8kEs9lMPVL5fD7jG5ekeURsEcaLqqRQo1Qq%0A4XK5sL+/D5fLBZvNxkgP7XF0Oh0UCgVks1k0m03Mz8/TpsfMruT9IAfIVquFbDaLVCoFn8+Hw8ND%0ARKNRtFotzM3N0bXBYDBgdXUVKysrVF3EJBCv1E6ng3a7jXa7Te362Gw2eDwetQJkmsXLbeh0OpR1%0AlEqlcH19jcFggLm5Oerx7Ha731EYMh3jjDZiKUECL58/f454PI5KpUI/v7CwQHN9TCYTfT/vYzAy%0AWXNIM+bXfL7xcavX6ygWi4hEIjg9PcXp6Sl9V/l8PqRSKSwWC5aXl7G6ugq5XH7r5XhcNULIQvdt%0ATH9LkP2hXC7TomqhUKDjQcLLpVIppFLp1BLQxovx/X4f3W53Qkl/eHiIH374Afl8nn6O2C1ptVqs%0Arq5ifX0dHo8HZrP5Lr7CnWO86REMBvHkyRMEAgHqQvC+hsfc3BwWFhYgFArhdDrx+PFj2O126HQ6%0Axp1B3gY5kxDrOVLsIlmALBYLMpmM5p+SDFSdTnfXj34nGAwGaLVaqNVqaLfbGAwG72RSjDc+iG2s%0AQqGARqOBwWCge8U0o9PpoFwuI5fLIZ/Po1gsUvIjIfeQ88m4HR2x8Pt//+//UYeIGYngNXq9Hmq1%0AGrLZLGKxGHw+H4rFIs1YINmper0eGo1mVtd8C6Te1O12kUwmcXR0BJ/Ph1wuB+C1G4tQKITVasXa%0A2ho8Hg+USuVUnkcIyPpPGpHtdhvRaBRnZ2c4Pz+nuTsEREnkcDjgcrngdDppQ/I+nGsZ2/RotVpI%0AJBI4OjpCMpmkdiVCoZCGLX/99dew2+0QCAR3/bj3BmRDr9friMViODk5weXlJarV6sTniJfb9vY2%0ALToQViBTQbw+G40G9awslUrodDrUBuHLL7+E0+lknCT4NpDFtlAo4Pz8HH6/nyqzkskkstkser0e%0AZaKKRCJIJBLY7XZ4vV4sLS3BZDJNBMMxHaVSCbFYDKenp4hGo2g0GjT4XS6Xw263Y2lpaeK9nRX0%0AXzfJSeNtMBhQxgwJM58dHm8HyS7KZDJ4+fIlZZFns1nKIifNDr1ej42NDaytrcFms0Eikdz14//u%0A6HQ6qNfryOfzyGQyyGazlEygUChgNBphs9kgFovv+EnvB4jKI5/Po16v0xwxHo8HjUZDbRCY3rR9%0AG+NhhFdXV4jFYjg6OqJ2CG+f50QiEfR6PRwOB1ZXV6l65j7uqaRhSArmv/b+RQqroVCIKmNSqRQG%0AgwFtDnk8Hni9XmxsbNAMivfZgA2HQ5rtxuVyIRQKGbXnDgYDNJtNFItF1Ot1dLtdWihcXFyEyWSC%0AxWKBy+WiBINpIwSNYzQaoVAoIB6PU4IPCQodzwUgljhisRgulwsbGxtwuVyM3DcJiNc4sW49Pz9H%0APp9Hr9ebePfeVqdxuVxqn6ZWqyGXyyEQCBhlDfY+NBoNFAoFXF1d4dmzZ3j27BnC4TAajQaEQiF0%0AOh1sNhsePHiA/f19WCwWRtdMSG3k9PQUNzc3lITxPpD3WC6XQyQSgcvlTnV2DCEi6HQ6PHz4ECwW%0ACz/++COy2SxVMJPmdr/fx+XlJS4vL+nfJ/bVJGdwhjeoVCoIhUI4PT1FJBKhax+LxYLBYMD+/j72%0A9vbgdDpnY3cL+v0+yuUyisUiVR+RphGfz8fS0hKWl5dpfUStVk99rY6s/7lcDslkEtfX1wgGgwgG%0Ag0gmk6hUKpibm6ONXdL0MJvN0Gg0kEgk98qqj7Gzvt1uU2ZbPp9Ht9ulbCKj0Qiv14uvv/4aXC53%0A6jvun4LBYECL9ldXV3RxffuSPB4C53K5oFKpGGuDQEC8ZkkWCgmYGo1G4HK5tOlBggeZDjJexWIR%0Ap6en+O6775BMJpFIJNBoNKh0mEAoFFLrjW+++QZ7e3vg8/k0NGlaD5GfgmKxiLOzM7x48QKxWGxi%0AHGUyGdbW1vDo0SOsra3B5XJhcXFxNm540/SoVCoTTQ9inXYfi3/3AURVRCxg/vM//xO1Wg31ep0q%0AtHg8HvR6PTY3N7G5uQmv1wuDwcDIQ3m73UalUkE+n8fNzQ2y2Sw9TCoUCqq8mjU9XqPRaNCmB1nL%0A+Hw+zfOw2Wyw2WyMLsLcBtL06HQ6iMVi+PHHH2kgbTKZnLC0AkDZbRsbG1hdXYXH47m31mpkzWGx%0AWFhYWPhVGwhEldHr9RAKhfA///M/tIlLGrhcLhculwt//OMfsbq6CrVaDZlM9t6zL/HgzuVy1AKA%0ASU2P4XCIZrOJUqlE94XxfDGTyYTd3V24XK6ptxoi6uZCoQCfz4ejoyOcnp7i7OyMKv8IWCwWpFIp%0AdDodnE4n1tfXYbfbGX0WGQwGaLfbKJfLiMfj8Pv99Hz7dtNjHFwul9oLqdVqaoc7zc21j0Wz2aT5%0AAE+fPsW3335LsxcMBgNsNhu2trawv7+Px48fM9q+GnjT9PD5fMhkMuj3+z/5eWJvJZPJIBQKweVy%0Ap5o5Drx+/3Q6HR49egQ+n4/r62u8ePECSqUSHo8HRqMRarUanU4H3W4X4XB4wuaVzWZPffP754A0%0APY6PjxGNRlEoFMDhcMDlcqHX6/HgwQP84Q9/gFQqnY3dLSBNj+vra6RSKaTTaZTLZczPz0MsFmNp%0AaQl/+tOf4HQ6qQPGtNc0ST5MIBDA0dERjo+Pqc38eN4faXyQHGeTyQSNRnPvxohxVYV2u02tNnK5%0AHAqFAg1LUigUWF1dxfb2NqxWK/h8/lR33D8F5DBer9cRDofh9/txcXFBbcF6vR4WFhbA4/HA4/Fo%0AALzRaGS8pRVBu93G9fU1otEoUqkUWq0WZQZKpVKIxWIIhUJG+QO+DVKMGQwGKJfLyGazCAQCCIfD%0AiEajKJVKaDQatGC6sLAAgUAAgUCAlZUVrK2tYX19HVarlQaasdnse7Xo/t4YtzApFovIZDJIp9Oo%0AVqsT0mvi+TkeNjV7b1+j2WwinU7Thhs5SBIm8WycbkehUMDx8TEODw8RCASosq3f70MgEEAul8Ng%0AMGB7exu7u7twOp00x4OJ7+y41c14U5ew49hsNuPPJOOe2blcDoFAAJFIhAbU8ng8yGQyuqcy3ed5%0AHMTOsF6v4/r6GslkEgcHBzg+PqZjSCyagNfNDmL5sr6+jq2tLRiNxnu95rHZbPD5fMzPz/9qjVMy%0AHu12m+6fwWAQiUQCxWIR7XabElccDgc2NjZgtVqhVCo/aFVK7P14PB6jSAZkjSNWRE+fPsXl5SUN%0A/QVAVYBbW1uwWq1TrRYn61k2m8XJyQkODw9xdnaGZDJJg2hHoxFlOatUKmxtbdEcD7VaTVniTMK4%0Aao28l69evUIymXxvLgABscDV6/XQarUwmUxwu92UnXpf17jfGqPRaCK0/Pnz53j58iUikQharRaE%0AQiFEIhF1c9jd3YXFYqE1EyaCrFkk8J2o6G/L8RgHl8uFSqWCXq+HRCKZ6syn8e+1uLhIHS6++eYb%0A8Pl8GI1GmEwmumdms9lbz25MJ9COYzQaUSJZOBymrhiEiEFsmA0GAzQaDeRy+b1i3t8HdLtdtNtt%0AZLNZel89Pz9HtVqFRCKBxWKB2+2mJG6NRjOVFvS3odfrTbjTJBIJ1Go1NJtN9Pt9ag25uLgILpdL%0A91GtVntvLK3Gwbjdqd1uo1AoIJPJIJ/Po1KpUBaIWq3G5uYmHj58CLPZzPjiwjhIoaFeryMQCOAf%0A//gHDTFrtVqU5SYSiaBUKmEwGKi8adrlXx8Loi4iwV3dbpeOGQn4JuxEJm9IJIwrn88jEonA7/cj%0AHA7TS8w4c4b4yWo0Gqyvr+Orr76Cy+WCUqm8t0zUuwDxvie5FIQZTZqZwCSDhsViMXoOvg3CdovH%0A4xgOh+BwOPTPbJ94P7LZLJ4/f47vv/8e19fXaDabtHgjEolgt9uxtraGvb097O/vU7bbbO7N8D6M%0ARiPqMZvJZOD3+xEKhd5pekgkEsqcnL2fr0EKhLVaDaFQCAcHBzSPIp/Po91uT/iPi0QiGAwGeDwe%0AqsSSSqX3ejzHA+t/zUvpaDRCs9mktq7BYBA3Nzeo1Wro9/sQi8XweDz45ptvsLy8DKPRCIlE8sEi%0A4NzcHBYXF6nKgylFQ6KYKZVK8Pv9+O677ybs/IA3TY/NzU2ayzatGA6HSKVSOD09xeHhIQ4ODnB5%0AeYlWq0UbkSTbSSQSwWg0Yn9/H//2b/9G1zumnkWIrVUymcSLFy/w8uVLJJPJD/49m82Gr7/+mroR%0AKJVKKJVKSCQSsNlsRo4lAbE1CQaD+OGHH/Ds2TNUq1WMRiNIJBIYjUasrKxgb28Pe3t7EAqFjB4v%0AYDLzlNj0fQjjWQsSiYQxY0jeL7PZDD6fj52dHfB4PAgEAtTrdeRyOZRKJbqXvy+Ph+kYjUaoVqvU%0Adsjn88Hv91MyN7EmNRgMMwXbe9DtdlEul5FIJHBwcIC//vWvKBQKqNfrsFqt2N7exqNHj+DxeCgh%0AnilEKmJRXa1WUSwWkcvl0O/36do2Go0wPz9P1Wp6vR4mk+neWn8x43Q9BuIvnkwmKUOLz+dDIpHA%0AYDDA4XBQtun8/Pys+PJPNBoNlMtlXF5eIhAI0HAfYilBig16vR5OpxNWqxUqlQpCoZDxCywp8jWb%0ATSSTSZydnSGdTqPb7UIkEsFqtdL8BKbaMI0znCuVCsrlMiKRCM7OzuDz+SjbjYCEbstkMhpW6/V6%0A4fF4oNfrGVU8eB/GxzSbzdJAzEQigXw+j2azOcEclEqlkEgktPjCdDYNKTIQ1lu5XEapVKI+2jM1%0AzCTIZa/f76NYLKJQKFB7jlAoRBsexHLOZrPB6/Via2uLStqJwoPJ826Gn8a4xVC5XEYymUQmk0Gj%0A0cDc3BxYLBZlHZGm5Ayv0W63UavVkEgkcHFxgaOjI0SjUWQyGTSbTQCvm99k/Gw2G5aXl7G+vg6n%0A0wmdTnfvG+IsFutX/52TAMebmxvaLIrFYlQtSdS6ZrMZq6urMBgMkEgkH2XFNDc3Bw6Hg9FoxKii%0Adb/fp1avqVQK4XAY7XYbvV4P8/PzVDkulUqh0Wim1qKu1+uh1WqhWq0iEong5OQEfr8f8XgchUKB%0ABtuTd1KtVtN5RoLLmTJnxkHOtr1eD9lsFtlsFufn5/D5fAiFQiiVShOfJ+PIYrHA5XLB4/Fgt9up%0AXR85/5Lz8H1e435rjEYjZDIZarF2cXGBdDoNgUAArVYLl8uF5eVlbG5uwuVyQa/X3/Uj3znIuYRk%0AyhAXjHEL5ttA7rFqtZpRhB/yPorFYloHIWd/0vxmOgH0p0Dupv1+H/l8HpeXl5QcWiqVqOLVYDBg%0AdXUVbrcbCoWCMcX6D2H8fl+pVKgdYjAYxOXlJVgsFoRCIUwmE5aWluD1eqHT6RhhDTYajaidJlF3%0AJBIJSnIfV+JyuVxIJBLaWLNarVCr1RCLxfdyrjHuNkgufMQqZzQaQSqVUm9KvV5Pw/JmeIN8Pg+f%0Az4fj42P4/X5qz9Tv9ylDXCKRwOVy4fHjx3C5XLThwfRNixQDibf9+fk5isUiut0uzGYzNjY2qLqI%0AqeNFxqjdbiOdTiMajeLk5AQHBwcIBoPI5/MTnycevBaLBbu7u3T8yKbOxEvg2yCFwXa7jXA4jKdP%0An+Ls7AyXl5eU1Qu8tjAhIcl6vR4qlWqqbSQ+BWRedjodtFotmv00a+i+i8FggFarhVqthhcvXuD5%0A8+fw+XwIBoOo1+uUpUrkr16vF/v7+1hfX4dSqbz3xdQZ7geIWoHIrkulEiqVCjqdzmzd/wCq1Sr1%0AG/f5fDg/P0elUkG326WfYbPZUCgU1D7niy++gMfjgcFgYCz7mWRuhMNhnJ2d4fDwEMViEZ1OB4uL%0Ai5BIJNBqtdBoNNBoNBCLxR+9N5BGHbGwY8r4djodlMtl5PN51Go1dDodardJ7L5EItHUF6DJmTce%0Aj8Pn8+H09BRXV1eo1+t0bnA4HKhUKqjVahqkura2BovFMtVj81Mg+R21Wg1+vx/Hx8f0fFsoFCby%0ATwDQZodIJIJKpYJGo4HD4ZgITr7Ptn2/J4bDIUKhEP7617/i9PQUmUwGi4uLMBgMsFgs2NnZwe7u%0ALhwOBzQazV0/7r0AuStUq1Ukk0lcXl6iVqt9UO3B4XAgFoshl8vB5/MZ9z6T7/u+f85wO0jDo9Pp%0AIJ1Ow+fzIRwOo1qtUttviUQCj8eDhw8fYnV1FUql8q4f+16B2CLmcjmcnZ3h4OAAyWQS/X4fCoUC%0AOp0OLpcLVqsVOp0OIpGIEfNyOBzSxu3FxQWOj48p0R14k98hEAigVqthNBrhdrvhdrvh8Xggk8nu%0AbR2OEU0P0s0bDoe0oxeLxVAulzEajSCTyWC322Gz2Wja/AyYkBOSYL2XL18iFAohm83SnxGbF4lE%0AArvdjr29PcrMuo+T/vcG8fgsl8tIpVKIRCLUr53kyOzs7ECtVjNWXTQcDinbLZFIwOfz4eTkBCcn%0AJ4jH4xOfnZubg0AgoBvS5uYmDdBjsg8vAVnver0earUayuUygsEgnj17hlAoRBVa5LBNitBWq5VK%0AYJl4+L4N3W4XzWYT9Xqd2viRuUcsEJgOomQjRaxsNovDw0P813/9F+LxODqdDobDIbhcLmXOeL1e%0AbG9vY2trC0tLS3f9Fe4FxsOlx8N8CUj+E7HvYTIIy5fsGUQFeB+ZRXcNcvYdjUYolUq0cE+yUAhI%0A0Z3P50Or1cLpdGJzcxOPHj2C0Wik7HsC8t/s9/vUdpLNZlP12+d+lhk//5IwR6J09vv9lJUqlUqh%0A1WppNoBKpQKPx/totQkpbDNNkdTtdlGpVFAoFFCr1SbWPBaLRYs200pAI7lE9Xqdnnn9fj8CgQAl%0ARZGcNbJv2mw27O7u4uuvv8bKyspdf4U7BbkzlEolasEUiUSQyWRQrVbf+TxRM2s0GthsNthsNjgc%0ADqjVaprhwfT9Y/wMEolE8P333yMWi2Fubg5yuRwmk4mGlj98+BBqtfquH/negBAx6vU6ZUd/CCTP%0ASSgU0jnIlJrJ+Nng7XPC53xu+L0wHA7R6XQomfbi4gJXV1eo1WpYWFig7HuXy4WtrS3YbDbG3xve%0ABlnrcrkc/H4/Tk5OkMlkMBgMaN6Mw+GAyWSiTizTPDfJvarT6SCbzSIUCsHv98Pn8+Hy8hKdTofa%0Axi4sLEAul8NqtcLj8WB1dRVra2vQarVUMXkfwYhT9mg0QqPRQKPRQDKZRCgUQiQSQbVaxeLiInQ6%0AHZXvzxoekxgPlU4kEojH46hUKhOfIZu2XC6nDBqxWMy4S9z7QC7MV1dXKBaL6Pf7WFxcBIfDgVKp%0AhFqtpoGXTEWr1UIymcTV1RUODw9xeHiIaDT6zuWFzWaDw+FAr9djfX0d29vbsFgs1GpomjekjwXx%0Ak83lclTu/+rVK8TjcZTLZXS7XQiFQqytrcHr9UKtVkOlUsFsNsNisdDgX6aP5Wg0QjqdRiQSQSAQ%0AQKVSAY/Hg9lsxs7ODsxmM7hc7l0/5p2j0+mg2Wwil8shFAohFAohEAigXC5jMBjQApbZbIbVasXK%0AygpWV1dht9shl8vv+vHvFfL5PILBIL28jEOhUMDlcsFms0EsFt/RE95vMH3Nug0kuLxarSIYDOLg%0A4ACHh4fIZDITn+Pz+ZDJZDAajdjd3cXu7i7cbjfEYvGtDYx2u02zjoLBIDKZDBwOBxwOB2QyGbVJ%0A/JxByCm5XA4XFxcTbDdiN2S327G/v4+trS243W4aJj2biz8NUiCsVCrvZMkQEtU0EzCIKjIWi+H4%0A+BjPnj1DJBKhljgLCwsQi8W08OJwOOByuWC326FQKO768e8cxB6N+Iyn02mqvroNKpUKm5ubWFlZ%0AgcFgoMrm+8xK/b3R6XToeOZyOfR6PSwuLkIgEFCyypdffkl97Wd4A+J932q10Ov1Pvj5hYUFasXJ%0AZrMZZW04wy9Hp9NBJpNBIpFAJBJBMplEoVBAp9MBl8uFxWLB1tYW7Hb7zHXlPWi326hUKsjn88hk%0AMshkMlRhScjwFouFZu1M+/iR+AeiHCJODTc3N+h0OjRPV6vVwmAwwO12Y21tDS6Xiyqd73vt9/4+%0A2a8I0vTI5/NIJBK4vLxENBoFAFpA9Xq9cLlcs6bHWyCh0sQ7Ox6P04AkAhaLBZFIBIVCAaVSCY1G%0AM9vAx1Cv13F9fY1YLIZSqYR+v0+ZHcRGQqlUMnq8SNPj9PQUR0dHeP78OR2rcRCfSp1OB6/Xi93d%0AXWg0GkYxZD4EoizKZDJ4/vw5vv32W+p5TPwYlUoldnZ28O///u+QSqUQi8UQCATg8/mzQv4/QZoe%0Ar169wsXFBW16mEwm7OzsQKfTgcfj3fVj3jk6nQ5KpRISiQROTk7w4sULRKNRVCoVDAYDcLlcyGQy%0ALC0tYX9/H8vLy1haWoJCobjXh6PfG6PRiDY9YrHYRIYRAMjlcrjd7lnTY4ZPwmg0Qq1WQyaTQSgU%0AwsuXL3F0dDRhaQWAKjw8Hg8ePHiAP/7xjxAIBODxeLfure12G8ViEYFAAN9++y1OTk7whz/8gbIJ%0AuVzuZ9/0IBaR+Xwefr8fZ2dnE00Pom5+/PgxvvjiC4hEIvB4vKm/HP8aGFeivl2oHm96TKvVZqvV%0AQqFQQDQaxatXr/DkyRNKzpufn6c5MR6PB48ePaLWEVKpdKYwxeu7KWl6ZLNZpNNplEql92YoKJVK%0A7O7u4quvvoJarab3VHJXncY59qnodrvIZrMIh8PI5/Po9Xo0c8JkMmFtbQ1ffvklLdTP8AbEbrPZ%0AbL5zb70N48pdkj02u8PO8LEgTY+Liwva9CgWixgOh5BIJLBYLNjf34fNZoNQKJzNrbdA3Amq1Spt%0Aetzc3GA0GlFl23jTgwkqmVarhXg8Ti1cDw8Pkc1mUavVqF3k/Pw8tFotNjc3sb29TW0Ox/fS+zzX%0AGFFxGA6HKBQKlEFZLBapfEmhUECv11OJ632V5NwFhsMhPVAmEgkUi8UJFgOxMjAYDFhbW8Pm5iZM%0AJhNjfZ/HQWTCJET6/Pwcp6enyGazmJ+fh06ng8fjYWTxj9htEHl6s9lELBbD+fk5jo6OEIvFJnzG%0AFxYWaPix1WqF1WrF+vo6lpaWoNFoIBKJZpeWMVSrVRrKRYLN6vU62u02vRAuLCxAKBRCpVLRIDni%0AZ8z0d5fMTXIBDIVCSKfT9DCpVCqh0+nuPaPhtwQ5MLbbbcRiMVxcXMDv98Pv9yMSiVB7DrlcDofD%0AAY/HA6/Xi7W1NRgMBkil0llz7S0QS7pGo4F2u41+v08JBSKRiFrn3NeAuLvEbO1/F8Ruo9ls4vLy%0AktpFptNpNJtNyqwnUnWVSoWVlRXs7OzAbrdDJpPRn902vsRWIRaLIZFIIJlM4vz8HHw+n7INScPk%0Ac9xTiEKG2JJeX1/j5uYGzWYTbDYbZrMZy8vL2NnZgc1mg0wmo2rT2Xz8MIi9ValUokQqMlfkcjk8%0AHg+2trag0+k+y/nzIVQqFUSjUYRCIaRSKZTLZfT7fQyHQwgEAigUClitVrjdbqysrECv10MqlTKe%0AaEHOHdfX13j16hUODw8RCoXQaDRuLTaT5qtaraYKD0Lymb2nk2i1WojFYnj+/Dmur68xNzcHk8mE%0Azc1N7OzswO12zwqo7wHJ8kin02g0Gh/8vEajgdFoxMrKCs0LmPb8ol8CUlRluoV1t9udsB86OjpC%0APB5Ho9GgCkE+nw+VSgWLxUJzTmfz6l3k83naNCqVSpifn4dKpYJKpYLH44HVaqV2pdOVn6qLAAAc%0AzklEQVQ8fsRmNBqN4vDwEK9evUIkEqENj263Cw6HA7lcDqVSiY2NDezs7GB5eRlarRYikeiuv8JH%0AgxEVm+FwiJubG5yfn1PLnIWFBSgUCtjtdhpeLhAIGL2Yvo1xWX80GqXWOKQTuri4CKFQCIvFggcP%0AHmB/fx9Go3GqF4dPwXjI1MnJCV69eoVisYiFhQWYTCY8ePAA6+vrjLR4IQFS5XIZNzc3NCzp4OAA%0AlUplQh7MZrMhk8mg0Wjw4MEDfPHFF7Db7dBqtZDJZIwtPL8PpVIJgUAAx8fHiMVi1FJtnAFHfBkJ%0Ay2jch53pIMXnVquFXC5HN38ieZXL5fQgydT9YjQaodls0ryYf/zjHzg5OaG2CN1uF4PBAGq1Gvv7%0A+3jw4AEsFgssFgv4fP5nzwD/rUDCMMn7ymazoVarYTabYTKZIJPJwOfzGTvvZvh4kMyTUqkEv9+P%0A//3f/0UoFEKhUJiwEiIWGzqdDhsbG9jf34der/+gRRPJ34rH48jn86hUKggGg2i1WmCxWNQH+XMl%0AwQyHQ1SrVVxfXyOZTCKVStGx43A4cDqd+Jd/+RfayF1cXPwsv+ddgTQ9CJkKeN2AI2ve+vo6Hj16%0ABI1GM5XrXblcxuXlJYLBIN0zyXspFAqh1+uppZXH4wGPx5s1u/FaYVYqlRCJRPDjjz/iu+++o42z%0A8XUNeH3O5fF4kMlktJgll8tnKoX3gDTInzx5gnK5jIWFBdhsNnzzzTf48ssvoVAoZvf796BcLlMC%0AwNvWpG9jbm4OBoMBe3t72NnZgcVigVgsnlkQ/QTYbDZ4PN6ElTUTx4pkJ15fX8Pv9+PFixfI5/Po%0AdDr0Ti8QCCCXy6HX6xlNzvspjEYjZDIZnJ6eIhQKoVKpgMvlwmq1wuv1wuv10qbHtO+7hUKBZpq8%0AePECr169Qr1eR6PRQK/Xw2g0Ao/Hg9VqxfLyMnZ3d7G3twedTgehUHjXj/9JmOo3gTDKe70eisUi%0AYrEYMpkMms0mWCwW9S8mEuppn9gfi/GQ0Ovra5yeniISiaBSqUwUTgUCAZRKJUwmE9xuN9xu98zn%0A858gLMFisYhkMolYLEaZMzweDzqdDisrK7BarZ9Vl/TXAAlvrFQquLq6osGqwWAQyWSSMu2Jz6lc%0ALofNZoPb7cbW1hZ2dnag0WioJHiGN4X6Xq9HC/WXl5e4ubmZsKPjcDjg8XhQKBTUc52M8zQWFn4O%0AhsMh2u02qtUqisUiHUOlUjkR9M7k8RoOh8hms5RBfnp6iouLC3S7XfR6PYhEImg0GiwtLWF9fR3r%0A6+tQKBSzS/MHMK6CA14XAQUCAVQqFSQSCfh8/uyc8gGQxhEJ1x4MBjSkmwkYjUYYjUZot9vIZrOI%0Ax+MIBoM4Pz9HJpOZYNUvLCxQS9KlpSUsLS3BbreDz+d/UD1JrE/b7TY6nQ61VGw0GtBoNLBarZif%0An4dAIKDWiZ8bsYjsA5VKBbVajao8uFwuZQPabDZIJJLZWeQT0W63kc/nkU6nUavVMBqNMD8/Dzab%0ADbFYDKPRCLvdPlV5C+NF+UajgUwmg1QqhWq1iuFwCD6fDz6fD4vFgpWVFaytrcFms0GlUt3hU98v%0A1Go1JBIJhEIhXFxc4OLi4p0CKJlHxL7aYrHQ0HKBQHCHT3+/Ma5uJvuDVCql4zct7+FvgVarhWKx%0AeKtd323g8XiQy+WQyWQQCoUz5fMHQO6tMpmMcYoYcqYjVqVk/YtEIri6uqJ5C3w+nzY71Go15HI5%0Ao8l5t6Hf76PdbqPRaCCRSODi4gLJZBLdbhcSiQQ2mw27u7twOp1QqVRTu18Mh0NqpxkOh3F8fIxX%0Ar17B7/cjFovR94vL5YLP58NgMNCGx+rqKqxW62dpszzVp3TS8Gi1WqhUKsjlcpRFzuFwIBKJoFKp%0AaMjPDK9BvFIJm+bw8JAGvxPMzc1BLBbDZDLBaDRCLpeDz+fPGDT/BLG1IhtTuVym3VKxWAyVSgWd%0ATgeFQsG4w06/30c6nUY4HIbP58Pp6SnC4TCur69pgYoU+yQSCaxWKx48eEDZ4sTTeHYAf4NxKw6S%0AvZNKpd7JBRCLxTCbzVhdXYVer58FwN+Cfr+Per2OQqGASqWCZrOJxcVFWCwWeDweKJVKxo9Xv99H%0AKBTCt99+i/Pzc3ponJ+fh1AoxPLyMlZWVrC+vg632w2FQsF4W46PxdsFHPLvTJ9zH4PRaIRut0sD%0ARTudDnq9HqP8sknjrFarIRQK4dWrVwiHwyiXy2i32xgMBrQoyOVysby8jL29PWxsbMBqtUIgEHzU%0AOY5YKKhUKvD5fIxGI7RaLQyHQ1xcXIDNZiMcDkOr1UKr1cJut8Nms03NOkBYlbOzyM9DvV6nIayV%0ASoUqyOfn58FiscDhcKjl5jSBFK/G16l+v4/5+XloNBpYLBasr69jd3cXS0tL0Ol0d/3I9wqFQgHn%0A5+fw+XwoFAp0vxzfH4k6XC6XY2NjA9vb21hbW4NSqbzDJ7//GA6H6HQ6qNfr1BaMECAbjcZU5DTd%0AF9RqNaTTaWSzWdhstrt+nHsPUm/S6/UQiUSMU3oQMvLNzQ1OT09xeHiIRCJBz3TEftntdmNjYwN6%0AvZ4SQ5k0Th8CcV9JJpMIBoPUjpnFYkGtVsNut2N9fR1qtXqq17per0fPX0dHR3j58iVCoRByuRwl%0AZ4wHupN7ws7ODlQq1Wc7NlPZ9CC/MLJZEwl1LpdDtVqdCJImmQDTdrD+JSDjVi6XcXV1RbMo3rbH%0AkUqlMJvNMBgM1HaD6RifeyTLg2RUjEYjCAQCGqKn0Wggk8nu+Il/P5BiTKfTQSqVwsnJCV6+fImD%0AgwOkUin6OZIVI5FIYDAY4PF4sLe3h2+++QaLi4sz5sItIE0PEuiYTCaRyWRo02PcK9vlcmFtbQ16%0AvR5cLnfW9HgLg8EA9XqdNsmJyoMo2mYX59djFIlE8Le//Q3JZBKdTgfz8/Pg8/mQSCRYWVnBv/7r%0Av8LtdkOn00Eqlc4Kgx+B8QIOeSfH1R+kYEY+O8MkiOJtvOlBCopMAZkvhMnm8/mQyWTQ7/dpRgfx%0AxhYKhVhZWcEf/vAHuFwuSl75GJCmB8nDI+SNXq+H6+trtFotJBIJ2Gw2OBwO8Pl8mEym3/Kr/2Yg%0A7yNRv8zNzVFbsFnT4+NB1q7RaIRGo4FUKoV4PE5/TggvhKX/uV6sfwok64+wTZvNJnq9HhYWFqDR%0AaLC2tobd3V08fPgQdrv9rh/33qFUKiEUCiEQCKBYLN5KEFhcXIRSqYTFYsHm5ia+/vprGI3Gz86K%0A4/cGUUl2u116L+j1elT1TFj2M/xy1Ot1ZDIZ5PP5CTX+DLeD5NpptVoIBALG7blEVZtOp3F2dobj%0A42OkUil692Kz2VAoFDQ/Ua/Xz84mYxhXQKdSKfh8PoRCIcTjcXS7XZrVabPZsLKyQi2/pw3jdbhE%0AIoGXL1/S0PJUKkXPaETpR7L+9vb2sL29ja2trTv+Br8MU9n0AF7/YqvVKg1Y9fl81DeVx+NBpVLR%0AIpZarZ4pFMZAFgfSPR4vuBDMzc3RkFqTyTQ7TP4TRF1Ur9eRTCbh8/lwdXWFZrMJkUgEp9OJjY0N%0A2Gw2xik82u02KpUKMpkMfD4fDg4OEIlEJkLf5ufnoVAooNFo4HK5sLq6iuXlZTidTiwuLs5YC+/B%0AeA5Fo9FAvV5Hs9nEYDAAi8WCRqOBVqvFysoKZb0ZDAbKgJ6N6RsQO8R4PI5SqYR+v4/FxUXI5XKo%0A1Wrw+XzGj9doNKKZRSwWCxKJBHK5HFarFVarFevr67Db7VAqlTTMmOlj9iHMzc2Bw+FAKBSCz+eD%0AxWLR3KNkMol8Pj9RIJvGA/kvBVkHieUSsbhikvUQKc6LRCK43W4Mh0MsLy8jn8/ToN/5+XksLi6C%0Ax+NhfX0dJpMJIpHok6zTBAIBtFotvF4vRqMRnE4n/RmXy4VAIIBYLKbhh2q1+rP7PZACPMmvI/7Y%0ARPJPmJSzwsLHo9ls0jyobrc78TNizyGVSqeyuDoYDJDP55HL5RAOh5FMJlEsFmlQqFqthtvthslk%0Amlpbjd8SRCGk0WiwsbGBvb09LC0t0XPI57b+/N7gcrkwGo3Y2Nigzd1ms4nvv/8emUwGjx49wqNH%0Aj2ZnuV8Icn4m55TBYHDXjzTDPUa/30c0GkUwGMTh4SECgQBubm7QaDQwPz8PvV4PvV6P9fV1bG1t%0AYWlpCSqVavaejqHX66HT6eDm5gZ+vx9PnjzB1dUV+v0+FAoFlpeXsbm5SfPspvXOSjKxSB3u8PAQ%0A0WgUjUaDft/5+XnodDqa80csrdRq9R0//S/H1J4ARqMRKpUKfD4f/v73vyMYDNIwWolEApVKBbPZ%0ADJfLBaFQOGt6vIXxZsfbDQ8CuVwOp9M5a3qMgXRQa7UabXpcX1+j3W5DrVbD5XLh8ePHjG16ZLNZ%0Aamt1cHCAUqk04X86Pz8PpVIJl8uF/f19PH78GG63m8qqp3ET+rXQ7/fRbDYnmh7EKkKv18Pr9WJ7%0Aexu7u7twuVyzJtJ7QJoeiUTinabHNHt8firIpY3FYkGlUsHpdGJnZwdbW1vQ6/XQ6XQ0+2Q2xz4O%0ApOlBCjSk6TEYDFAoFNBoNNDtdqfS9uXXACkmtFottNttdLtdGgrPJMzNzdGmh1qtRr/fR7/fn2Bx%0AkQKhVCqFVCr95OwEoVBIQzMNBgMeP35Mf0aUhaQ5R+xmPreiIxmn8SbOeNOD7KGzpsfHo9lsUuvI%0At5sexLd9Wpse/X4fuVwOwWCQNj0KhQJVSWo0Gng8nlnT42eCxWLRcdzc3MSf//xnSCQSSCSSGev5%0AI8Dj8WAymbC5uYlWq4Vms4lisYh//OMfOD09hUQiwcOHD+/6MacCs6bHDB+LwWCAaDSKv//97zg7%0AO0MoFMLNzQ2GwyFtepC80+3tbbhcrllN8y30ej00Gg3c3Nzg/PwcT548odaSSqWSNj0IGXRa76yk%0ADhcKhXB2dobDw0OUSiX0ej0Ab9S2pOGxt7eHvb09OByOqciT/LxuIB8JItGs1+u4vr5GIBBALpdD%0Ap9OBRqOB0+nE6uoqTCYTJBLJVAXl/Rog0n0OhwMOh0MtcAaDARYWFiAUCiGTyWhYEhnDGV4vrJVK%0ABel0Grlcjhb1ORwO5HI5DAYDHA4HlErlZ1cA+KWoVqs4Pz/Hs2fPEAwGUSqV0Gw2AbxmVHK5XIhE%0AIjgcDmxvb9N3VC6X3/GTfx4gDUpinzAajei4Go1GbG5uYmVlBXq9HmKxeJYV8BZIEHy5XEYqlUIk%0AEsFoNILFYoHT6YRer4dcLp8aT/pfgoWFBTidTvzpT3/CaDSCWq2G0WiE2+2G3W6HWCz+6GyAGV6D%0AEDJMJhNSqRTC4TDYbDa1l7i5uUE8HodIJIJSqYRUKr3rR74zkIK6RCKBXq+nWRKkwavT6eDxeCCX%0Ay6dWpv4+kPWcw+FAIpHcul6Ri824ldCnnoHJ3kL++SHbP6L4+lwwNzcHgUBAA8v7/T6cTicds+Xl%0AZWqNO9tDPx7EXo3FYtE5SJpkWq2WKnslEsldP+qvjnGbNNKgJaQBg8EAq9UKrVZLi/QzfBrGm5Qy%0AmQxarZbeYz+nteeuwOPxYLfb0el00G630W63USgUkE6nweVyodVq7/oR7y1I5kQqlUIgEPjJzxJV%0Ar0gkmp2TPxJcLhcSiQQikYgx49VqtVAqlZDNZuH3++H3+xGPx1EulzE3NweVSgWFQgGv14udnR0s%0ALy9T+68ZJkHcVyKRCK6vr1EoFOheoVQqYbVaYbfbIZPJpjovhpBjK5UKqtUqqtUqWq0WvRMQVbPF%0AYsHa2hpcLhfUavXUENunsuo6GAyoxVA2m0U8HqdscpVKhfX1dezt7cFsNoPL5U6tjOnnYjzkks/n%0Ag8/ng8vlotVqYXFxETqdDlarFWazGQqFAgKBgHEF/Peh2+2iUChQ2Xq73cb8/DwEAgEUCgW0Wi2M%0ARiO4XC7jxqxYLOLo6AjffvstisXihMKDzWZDKpXSSy8JLReLxXf4xJ835ubmwGazIRAIYDKZsLGx%0AAafTOdHwmOENer0earUacrkcEokEwuEwFAoF1tbW4PV6YTabIZVKGffe3gY2m42dnR1oNBoAk3Y2%0AYrGYcYXmXwsKhQIul4vmQS0uLlKGUiaTQTAYhEAgwOLiImObHqRoyGazoVQq4XQ6weFw0Ov1wGaz%0Asba2hrW1NTidThgMBvB4PMbNRXKB4XK57yWkkHH8uedf8ncIg/pDzHxS3P5cMD8/D4lEgsXFRUrG%0AaDabdNw0Gg0kEsms6fGJIMU+oVBIM1FIE8RkMlHCi0KhuOtH/dUxNzcHHo8HqVQKoVBIlQl2ux1e%0ArxcOhwMKhYLaG87waRjP2yGEvdn7+fHg8/mUlEfIU51OB81mEwsLCzAajZ/VGv57QqlUwuPxIJ/P%0A4+jo6IOfFwgEUCqVkMvljHN9+Dng8/lQKpWQyWSMGa9ms4lIJILz83P4fD5Eo1Hkcjm0220IBAJY%0ArVYsLy9jd3cXOzs7lNA4w7uoVquIRCIIBALIZrPodDq0wE8yO0lNeJoxHA5pPkyv15vIWWOxWBCJ%0ARFCpVLDZbPB6vbBYLFPT8ACmtOlBglpIsaBWq2FxcRFisRhGoxHLy8tYXl6eZXm8B+PFUp1Oh+Xl%0AZchkMjSbTXC5XDgcDjgcDthsNnopZFpR4adA7MCkUilsNhsAQCaTUdk6U5UL7XYbmUwGsVgM/X5/%0AQtLL4/FgNBqxtLSE5eVluN1uKBSK2cXvF2D88ieTyWA2m2dMrZ9At9tFvV5HqVRCsVhEqVSCyWSC%0Ax+OBy+WCSqX66JDfaQeLxaL5HTP8OiCWRAsLCzCbzTAajUgkEqhUKtQKhrBz3raFYRLGw461Wi3W%0A1tagUqlo+Or6+jrW19ehVCohFosZp0IlBb7fOvdlnA03jec/UqDm8XiQyWR3/ThTAzabDf7/b+9u%0Aeto4tziAHzfE4/gF/IJjjMPY0OCAeVFD2m2VVTf9DO1H7LZfpFJXXURqK7UpKhUYYgjhLqqZS6rc%0AFrW5oRn/fhLKgs2I2DPPPP9zzlOtxuLiYnQ6neh2u3nokaZpbG1txWg0ikajcduX+tZlY6yyc0vq%0A9Xq8evUqNjY24qOPPorhcBiNRqOQo73elkqlEs1mM1qtVvz000+v/S5Jkmi1WtHpdPLxe9xckiTR%0A6/XyYhZurtFoxMLCQjx48CBWVlai3W7n3eNZF/6dO3fyZ8rKykr0+32Hw7/BwsJC/txdW1vLu/+G%0Aw2F0u9256bafzWbx/PnzvDshCzySJHltpPDOzk5sbGwUsjvybTk7O4vDw8P4+eef4/j4OC4vL/M9%0AzsFgEL1eby725rLzmrOxv1dXV/n5fq1WK/r9fqRpGuPxONbX16Pb7Rbq/lTIHcWsEitrXarX69Ht%0AdmN5eTnG43HeQlyk9Optyqr2FhcX48mTJ7G0tBQnJyd5K3ar1Yp2ux39fj9qtZpOmWsqlUqsrq7m%0AC/Pd3d2I+O+s4g8//PCWr/D2JEkSnU4nVldX4+joKI6OjvJZ60tLS7G/vx9Pnz7Nz9lRocW7lI0R%0AOj4+jqurq3y0SZqm0ev1BB7835XL5SiVSnnH22w2ix9++CF+/PHHfFE+T+39b5KFHqVSKYbDYZTL%0A5ZhOp3F5eZlX4GcBpdAc/l3u3LkT5XI572qbTqd5tWGaptHtdqPRaBRyw/r6yLRs03NpaSk2Nzdj%0AMplEr9eb63v7TXQ6nZhMJjGdTuOXX36J7777Lv9dq9WK7e3t2N/fL8Shq7w/svtadtbp48eP4/Dw%0AMJ/4cH5+HtVqNYbDYf6TpqlOjze4d+9e9Hq9WFhYiHq9Hru7uzEYDCJN01heXp6r8U3XK/Gz99Ls%0AfNidnZ3Y29uLfr9fyOfl23T9nLmsYOf+/ft5V/i8BkalUina7XYMh8PY2NiIhw8fxsOHD2Nzc7OQ%0Axz8U8o3w+viDarUaS0tLMRgMYn19/bXQgzfLKgSTJImDg4M4ODi47Ut6b1Qqlej3+9Hv92NnZ+e2%0AL+dfJUmSvI2wVCrFdDrND09qtVqxv78fn332WVQqlXzsHDeXPcivz2vPHvT+ln8tG4l4cnKSV91n%0AocfKysrcVBdxO7I5z+VyOfr9fkwmkyiVSlGv1/PN/OXl5cJuCN5U1sEW8fsmaZqmt3xFwE1k392F%0AhYW8CC3i9znTFxcXeSVvEbs8In7feKnX63ml9+rqapyfn8d4PI7t7e181Bf/WxZ6nJ2dxbfffpt3%0AmZVKpfxA2r29PaEH79Qfw9zT09N49uxZPHv2LJ+b32w2YzKZxJMnT6LZbEaz2YxOpyP0+INsrPrK%0Aysrc76NcP3uzVCrF4uJipGka29vbsbOzE7u7u5EkyVy/E9zEH/dFSqVS9Hq92Nvbi83NzbkbC3a9%0AOaDb7cZkMonHjx/H/v5+TCaTqFQq7905fDdRyNVV9h/Z6/Xi008/jXa7HZ1OJzqdToxGo7mdhQ23%0Aqd1ux8cffxyNRiPv9MhGXA0Gg9jb24skSbz0/Q2lUilarVaMRqO4vLyMdrsdz58/z9sWP/nkk8Ju%0AJLwttVotVldX8wOSx+NxjMfjGAwGc19dz7uVHSSXJEkMBoOYTCYxGAxiMBjE/fv3dR0B77VmsxmP%0AHj2KVqsVl5eX8erVqxiNRoW/t2WbDWmaxtOnT+Py8jLW19fzc7B0N/+5bITVo0eP4vPPP4/RaJT/%0AzbLxaGmazm3lLrcj+143m80Yj8dRq9Via2srfv3119c6PdI0jbW1tXzMVaPRUFDFG9VqtdjY2MjP%0A0zk4OMi7YAaDQYxGo3y8vOfGn1tcXIz19fU4OjqK77//Pu7duxfLy8sxHA5jZWWl8OuOTLVajbW1%0AtbwAY2trK9rtdqytrcWDBw/ySTVF3e8oXWW9UwWStYGdn5/H8fFxTKfTuHv3bty9ezffBJSKwrs1%0Am81iOp3G6elpPlMwu/2Uy+VYXFyMRqPxWscCN3N1dZXPjz07O4vT09O4uLjIqxsajYaN+7+QVZue%0An5/HbDaL8/Pz/MUk25AoWtUD/07Z5/D6v+VyOa/oyqqlAd5H15+zEb+vYbIu36Le266/bp+enuaj%0AvWq1WlSr1deqenmz6wdsn5ycxHQ6zX9XqVSiWq3mz0nrXd6V7Lt9cXERs9ksZrNZ/k6Rzc7/4IMP%0AolKpRJIkeQd+tpYr4rlY/DMvX76MFy9exIsXL/LPVDbFJtvLrFQq9kxu4LfffovDw8P45ptv4quv%0Avoqvv/46vvjii/jyyy9jY2MjkiSZi+fFy5cv87XX2dlZnJ2d5Z+n7Ccbs1zEz1QhV5bZf1S2gO52%0Au7d9STD3shvqPBwW9a5dH40zT/NO36bs5UPVFbctK9IAKKJsvTJPrm8g1Go1a7W/IRtRUi6XdS/z%0Ar5F9t7P7ms8m/1R2ponzh/+57LiDer0elUolH+FfrVbnapx6ts9RrVaj1Wrd9uW8c4Xs9AAAAAAA%0AAObPfERbAAAAAABA4Qk9AAAAAACAQhB6AAAAAAAAhSD0AAAAAAAACkHoAQAAAAAAFILQAwAAAAAA%0AKAShBwAAAAAAUAhCDwAAAAAAoBCEHgAAAAAAQCEIPQAAAAAAgEIQegAAAAAAAIUg9AAAAAAAAApB%0A6AEAAAAAABSC0AMAAAAAACgEoQcAAAAAAFAIQg8AAAAAAKAQhB4AAAAAAEAhCD0AAAAAAIBCEHoA%0AAAAAAACFIPQAAAAAAAAKQegBAAAAAAAUgtADAAAAAAAoBKEHAAAAAABQCEIPAAAAAACgEIQeAAAA%0AAABAIQg9AAAAAACAQhB6AAAAAAAAhSD0AAAAAAAACkHoAQAAAAAAFILQAwAAAAAAKAShBwAAAAAA%0AUAhCDwAAAAAAoBCEHgAAAAAAQCH8B3Z1QnQnBJNkAAAAAElFTkSuQmCC%0A"/>
          <p:cNvSpPr>
            <a:spLocks noChangeAspect="1" noChangeArrowheads="1"/>
          </p:cNvSpPr>
          <p:nvPr/>
        </p:nvSpPr>
        <p:spPr bwMode="auto">
          <a:xfrm>
            <a:off x="1822143" y="23848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69391"/>
          <a:stretch/>
        </p:blipFill>
        <p:spPr>
          <a:xfrm>
            <a:off x="393084" y="412931"/>
            <a:ext cx="4656124" cy="1209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8978"/>
          <a:stretch/>
        </p:blipFill>
        <p:spPr>
          <a:xfrm>
            <a:off x="404011" y="2635898"/>
            <a:ext cx="4718877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6856" r="73472"/>
          <a:stretch/>
        </p:blipFill>
        <p:spPr>
          <a:xfrm>
            <a:off x="7268786" y="412785"/>
            <a:ext cx="1471092" cy="12096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014292" y="1429230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7516" y="1489422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5186" y="1489421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01573" y="1499940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76380" y="1429229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75627" y="1447432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34088" y="1447431"/>
            <a:ext cx="234362" cy="742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467340" y="0"/>
            <a:ext cx="58821" cy="408790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119717" y="1447431"/>
            <a:ext cx="194407" cy="742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ck Arc 26"/>
          <p:cNvSpPr/>
          <p:nvPr/>
        </p:nvSpPr>
        <p:spPr>
          <a:xfrm>
            <a:off x="7217671" y="2292114"/>
            <a:ext cx="1767328" cy="9966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04436" y="1489421"/>
            <a:ext cx="0" cy="103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17459" y="2975420"/>
            <a:ext cx="537882" cy="482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7776242" y="3503174"/>
            <a:ext cx="537882" cy="482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037809" y="2707910"/>
            <a:ext cx="54556" cy="768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4087906"/>
            <a:ext cx="12192000" cy="691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ck Arc 38"/>
          <p:cNvSpPr/>
          <p:nvPr/>
        </p:nvSpPr>
        <p:spPr>
          <a:xfrm>
            <a:off x="759437" y="4371513"/>
            <a:ext cx="1767328" cy="9966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74699" y="4721157"/>
            <a:ext cx="54556" cy="768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19307" y="4600768"/>
            <a:ext cx="54556" cy="768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425672" y="4485774"/>
            <a:ext cx="54556" cy="768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767587" y="4485773"/>
            <a:ext cx="54556" cy="768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028171" y="4638410"/>
            <a:ext cx="44310" cy="69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l="60648" t="-3172" r="9648" b="3172"/>
          <a:stretch/>
        </p:blipFill>
        <p:spPr>
          <a:xfrm>
            <a:off x="322648" y="5482425"/>
            <a:ext cx="4518294" cy="12096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l="19452" t="55308" r="76961" b="35862"/>
          <a:stretch/>
        </p:blipFill>
        <p:spPr>
          <a:xfrm>
            <a:off x="10641849" y="411357"/>
            <a:ext cx="874699" cy="121110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85047" t="-3172" r="9648" b="3172"/>
          <a:stretch/>
        </p:blipFill>
        <p:spPr>
          <a:xfrm>
            <a:off x="10675756" y="2926915"/>
            <a:ext cx="806884" cy="1209675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>
            <a:off x="11034216" y="1588955"/>
            <a:ext cx="9748" cy="120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783122" y="3289110"/>
            <a:ext cx="537882" cy="482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/>
          <a:srcRect l="19452" t="55308" r="76961" b="35862"/>
          <a:stretch/>
        </p:blipFill>
        <p:spPr>
          <a:xfrm>
            <a:off x="9577736" y="411357"/>
            <a:ext cx="874699" cy="1211103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H="1">
            <a:off x="9970103" y="1588955"/>
            <a:ext cx="9748" cy="120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lock Arc 56"/>
          <p:cNvSpPr/>
          <p:nvPr/>
        </p:nvSpPr>
        <p:spPr>
          <a:xfrm>
            <a:off x="9676509" y="1909791"/>
            <a:ext cx="1767328" cy="9966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17671" y="4371513"/>
            <a:ext cx="484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Experiment:</a:t>
            </a:r>
          </a:p>
          <a:p>
            <a:r>
              <a:rPr lang="de-DE" dirty="0"/>
              <a:t>Train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autoencoders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1 </a:t>
            </a:r>
            <a:r>
              <a:rPr lang="de-DE" dirty="0" err="1"/>
              <a:t>overfit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samples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Hypothesis: The </a:t>
            </a:r>
            <a:r>
              <a:rPr lang="de-DE" dirty="0" err="1"/>
              <a:t>overfit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mess</a:t>
            </a:r>
            <a:endParaRPr lang="de-DE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227766" y="69156"/>
            <a:ext cx="58821" cy="408790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ction Button: Help 59">
            <a:hlinkClick r:id="" action="ppaction://noaction" highlightClick="1"/>
          </p:cNvPr>
          <p:cNvSpPr/>
          <p:nvPr/>
        </p:nvSpPr>
        <p:spPr>
          <a:xfrm>
            <a:off x="5122888" y="648270"/>
            <a:ext cx="595264" cy="648400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55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Last, Felix</dc:creator>
  <cp:lastModifiedBy>Last, Felix</cp:lastModifiedBy>
  <cp:revision>14</cp:revision>
  <dcterms:created xsi:type="dcterms:W3CDTF">2017-03-09T22:08:35Z</dcterms:created>
  <dcterms:modified xsi:type="dcterms:W3CDTF">2017-03-10T04:21:51Z</dcterms:modified>
</cp:coreProperties>
</file>