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2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65982-E102-42EB-966A-F2904514E3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387CF3-C051-4415-945D-F87B48A10535}">
      <dgm:prSet/>
      <dgm:spPr/>
      <dgm:t>
        <a:bodyPr/>
        <a:lstStyle/>
        <a:p>
          <a:r>
            <a:rPr lang="en-GB"/>
            <a:t>MediaBazaar Company is planning to open their very first shop in Eindhoven;</a:t>
          </a:r>
          <a:endParaRPr lang="en-US"/>
        </a:p>
      </dgm:t>
    </dgm:pt>
    <dgm:pt modelId="{4A6FE6F8-B8BC-4E05-8173-8904631CFE0C}" type="parTrans" cxnId="{60F07E86-2D44-4C1B-89F5-8C32C76642D8}">
      <dgm:prSet/>
      <dgm:spPr/>
      <dgm:t>
        <a:bodyPr/>
        <a:lstStyle/>
        <a:p>
          <a:endParaRPr lang="en-US"/>
        </a:p>
      </dgm:t>
    </dgm:pt>
    <dgm:pt modelId="{7A3B221B-97C9-4C5E-92ED-9DFE870DBE7C}" type="sibTrans" cxnId="{60F07E86-2D44-4C1B-89F5-8C32C76642D8}">
      <dgm:prSet/>
      <dgm:spPr/>
      <dgm:t>
        <a:bodyPr/>
        <a:lstStyle/>
        <a:p>
          <a:endParaRPr lang="en-US"/>
        </a:p>
      </dgm:t>
    </dgm:pt>
    <dgm:pt modelId="{91875766-52AF-4280-89E8-6F11A57B799C}">
      <dgm:prSet/>
      <dgm:spPr/>
      <dgm:t>
        <a:bodyPr/>
        <a:lstStyle/>
        <a:p>
          <a:r>
            <a:rPr lang="en-GB" dirty="0"/>
            <a:t>They want us to make an application that can keep track of the products and employees</a:t>
          </a:r>
          <a:endParaRPr lang="en-US" dirty="0"/>
        </a:p>
      </dgm:t>
    </dgm:pt>
    <dgm:pt modelId="{19D54FD5-6355-4526-9AA5-C7FDE371C745}" type="parTrans" cxnId="{959319D2-089B-4B9D-AF83-CF2AEEFED673}">
      <dgm:prSet/>
      <dgm:spPr/>
      <dgm:t>
        <a:bodyPr/>
        <a:lstStyle/>
        <a:p>
          <a:endParaRPr lang="en-US"/>
        </a:p>
      </dgm:t>
    </dgm:pt>
    <dgm:pt modelId="{D63F794B-7032-4C0E-B941-33DA52F40E2B}" type="sibTrans" cxnId="{959319D2-089B-4B9D-AF83-CF2AEEFED673}">
      <dgm:prSet/>
      <dgm:spPr/>
      <dgm:t>
        <a:bodyPr/>
        <a:lstStyle/>
        <a:p>
          <a:endParaRPr lang="en-US"/>
        </a:p>
      </dgm:t>
    </dgm:pt>
    <dgm:pt modelId="{D2D4ED70-B672-4D11-84CD-E1B7608D2EBE}" type="pres">
      <dgm:prSet presAssocID="{0AF65982-E102-42EB-966A-F2904514E350}" presName="root" presStyleCnt="0">
        <dgm:presLayoutVars>
          <dgm:dir/>
          <dgm:resizeHandles val="exact"/>
        </dgm:presLayoutVars>
      </dgm:prSet>
      <dgm:spPr/>
    </dgm:pt>
    <dgm:pt modelId="{23B5878B-7CC9-4B44-BAC5-D4885916212A}" type="pres">
      <dgm:prSet presAssocID="{CE387CF3-C051-4415-945D-F87B48A10535}" presName="compNode" presStyleCnt="0"/>
      <dgm:spPr/>
    </dgm:pt>
    <dgm:pt modelId="{BA842638-FFAD-4CF3-A3BC-3F84D3401961}" type="pres">
      <dgm:prSet presAssocID="{CE387CF3-C051-4415-945D-F87B48A10535}" presName="bgRect" presStyleLbl="bgShp" presStyleIdx="0" presStyleCnt="2"/>
      <dgm:spPr/>
    </dgm:pt>
    <dgm:pt modelId="{A310086B-AB89-4703-8681-01CD3509D8E1}" type="pres">
      <dgm:prSet presAssocID="{CE387CF3-C051-4415-945D-F87B48A105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E0105F2F-4E9D-4D69-BCDF-712CF8B691F2}" type="pres">
      <dgm:prSet presAssocID="{CE387CF3-C051-4415-945D-F87B48A10535}" presName="spaceRect" presStyleCnt="0"/>
      <dgm:spPr/>
    </dgm:pt>
    <dgm:pt modelId="{6E5A8CD6-B781-44D3-8E6A-66E7B1243E1F}" type="pres">
      <dgm:prSet presAssocID="{CE387CF3-C051-4415-945D-F87B48A10535}" presName="parTx" presStyleLbl="revTx" presStyleIdx="0" presStyleCnt="2">
        <dgm:presLayoutVars>
          <dgm:chMax val="0"/>
          <dgm:chPref val="0"/>
        </dgm:presLayoutVars>
      </dgm:prSet>
      <dgm:spPr/>
    </dgm:pt>
    <dgm:pt modelId="{A8124497-57E4-4252-ABBB-3ED8F78AC5B2}" type="pres">
      <dgm:prSet presAssocID="{7A3B221B-97C9-4C5E-92ED-9DFE870DBE7C}" presName="sibTrans" presStyleCnt="0"/>
      <dgm:spPr/>
    </dgm:pt>
    <dgm:pt modelId="{4BA579F0-BF04-4FEC-9434-A98DEA921CB8}" type="pres">
      <dgm:prSet presAssocID="{91875766-52AF-4280-89E8-6F11A57B799C}" presName="compNode" presStyleCnt="0"/>
      <dgm:spPr/>
    </dgm:pt>
    <dgm:pt modelId="{C9AFAB6C-53B6-440E-88B9-2996D16158DE}" type="pres">
      <dgm:prSet presAssocID="{91875766-52AF-4280-89E8-6F11A57B799C}" presName="bgRect" presStyleLbl="bgShp" presStyleIdx="1" presStyleCnt="2"/>
      <dgm:spPr/>
    </dgm:pt>
    <dgm:pt modelId="{10B6B5F5-9E20-435A-B358-47B9EAB8970D}" type="pres">
      <dgm:prSet presAssocID="{91875766-52AF-4280-89E8-6F11A57B799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agement"/>
        </a:ext>
      </dgm:extLst>
    </dgm:pt>
    <dgm:pt modelId="{09853712-D87E-4460-BD47-8E8FF7E80671}" type="pres">
      <dgm:prSet presAssocID="{91875766-52AF-4280-89E8-6F11A57B799C}" presName="spaceRect" presStyleCnt="0"/>
      <dgm:spPr/>
    </dgm:pt>
    <dgm:pt modelId="{B4BE1670-553A-44D4-8D8E-BD246436F126}" type="pres">
      <dgm:prSet presAssocID="{91875766-52AF-4280-89E8-6F11A57B799C}" presName="parTx" presStyleLbl="revTx" presStyleIdx="1" presStyleCnt="2">
        <dgm:presLayoutVars>
          <dgm:chMax val="0"/>
          <dgm:chPref val="0"/>
        </dgm:presLayoutVars>
      </dgm:prSet>
      <dgm:spPr/>
    </dgm:pt>
  </dgm:ptLst>
  <dgm:cxnLst>
    <dgm:cxn modelId="{6FBF9504-EA1A-4043-A9E2-52B9D47E3D87}" type="presOf" srcId="{0AF65982-E102-42EB-966A-F2904514E350}" destId="{D2D4ED70-B672-4D11-84CD-E1B7608D2EBE}" srcOrd="0" destOrd="0" presId="urn:microsoft.com/office/officeart/2018/2/layout/IconVerticalSolidList"/>
    <dgm:cxn modelId="{BA784D75-842C-4287-9A57-EFD0591A8068}" type="presOf" srcId="{91875766-52AF-4280-89E8-6F11A57B799C}" destId="{B4BE1670-553A-44D4-8D8E-BD246436F126}" srcOrd="0" destOrd="0" presId="urn:microsoft.com/office/officeart/2018/2/layout/IconVerticalSolidList"/>
    <dgm:cxn modelId="{60F07E86-2D44-4C1B-89F5-8C32C76642D8}" srcId="{0AF65982-E102-42EB-966A-F2904514E350}" destId="{CE387CF3-C051-4415-945D-F87B48A10535}" srcOrd="0" destOrd="0" parTransId="{4A6FE6F8-B8BC-4E05-8173-8904631CFE0C}" sibTransId="{7A3B221B-97C9-4C5E-92ED-9DFE870DBE7C}"/>
    <dgm:cxn modelId="{C64BA58E-2BB6-4DA3-AE1B-1BC02596C872}" type="presOf" srcId="{CE387CF3-C051-4415-945D-F87B48A10535}" destId="{6E5A8CD6-B781-44D3-8E6A-66E7B1243E1F}" srcOrd="0" destOrd="0" presId="urn:microsoft.com/office/officeart/2018/2/layout/IconVerticalSolidList"/>
    <dgm:cxn modelId="{959319D2-089B-4B9D-AF83-CF2AEEFED673}" srcId="{0AF65982-E102-42EB-966A-F2904514E350}" destId="{91875766-52AF-4280-89E8-6F11A57B799C}" srcOrd="1" destOrd="0" parTransId="{19D54FD5-6355-4526-9AA5-C7FDE371C745}" sibTransId="{D63F794B-7032-4C0E-B941-33DA52F40E2B}"/>
    <dgm:cxn modelId="{9E3A62CC-C090-4870-9964-01EBBDBA7E6C}" type="presParOf" srcId="{D2D4ED70-B672-4D11-84CD-E1B7608D2EBE}" destId="{23B5878B-7CC9-4B44-BAC5-D4885916212A}" srcOrd="0" destOrd="0" presId="urn:microsoft.com/office/officeart/2018/2/layout/IconVerticalSolidList"/>
    <dgm:cxn modelId="{570CA396-C2E4-4CDB-AF64-A8FA53C35815}" type="presParOf" srcId="{23B5878B-7CC9-4B44-BAC5-D4885916212A}" destId="{BA842638-FFAD-4CF3-A3BC-3F84D3401961}" srcOrd="0" destOrd="0" presId="urn:microsoft.com/office/officeart/2018/2/layout/IconVerticalSolidList"/>
    <dgm:cxn modelId="{FFCDF1E6-C91B-4AD1-B43F-E752D60EB686}" type="presParOf" srcId="{23B5878B-7CC9-4B44-BAC5-D4885916212A}" destId="{A310086B-AB89-4703-8681-01CD3509D8E1}" srcOrd="1" destOrd="0" presId="urn:microsoft.com/office/officeart/2018/2/layout/IconVerticalSolidList"/>
    <dgm:cxn modelId="{3CE4B1DE-E3C9-4770-A6E6-A0845314BEFC}" type="presParOf" srcId="{23B5878B-7CC9-4B44-BAC5-D4885916212A}" destId="{E0105F2F-4E9D-4D69-BCDF-712CF8B691F2}" srcOrd="2" destOrd="0" presId="urn:microsoft.com/office/officeart/2018/2/layout/IconVerticalSolidList"/>
    <dgm:cxn modelId="{573E30CC-28DE-43AC-ACDF-6DE018E566FC}" type="presParOf" srcId="{23B5878B-7CC9-4B44-BAC5-D4885916212A}" destId="{6E5A8CD6-B781-44D3-8E6A-66E7B1243E1F}" srcOrd="3" destOrd="0" presId="urn:microsoft.com/office/officeart/2018/2/layout/IconVerticalSolidList"/>
    <dgm:cxn modelId="{625EEAB1-3CCB-46C4-9C36-B233BE1DBA33}" type="presParOf" srcId="{D2D4ED70-B672-4D11-84CD-E1B7608D2EBE}" destId="{A8124497-57E4-4252-ABBB-3ED8F78AC5B2}" srcOrd="1" destOrd="0" presId="urn:microsoft.com/office/officeart/2018/2/layout/IconVerticalSolidList"/>
    <dgm:cxn modelId="{C0AD6612-F6C5-4A5F-8545-E16DD0E4BB8D}" type="presParOf" srcId="{D2D4ED70-B672-4D11-84CD-E1B7608D2EBE}" destId="{4BA579F0-BF04-4FEC-9434-A98DEA921CB8}" srcOrd="2" destOrd="0" presId="urn:microsoft.com/office/officeart/2018/2/layout/IconVerticalSolidList"/>
    <dgm:cxn modelId="{6245E3FE-EEEB-4C4C-9132-285A81CD9998}" type="presParOf" srcId="{4BA579F0-BF04-4FEC-9434-A98DEA921CB8}" destId="{C9AFAB6C-53B6-440E-88B9-2996D16158DE}" srcOrd="0" destOrd="0" presId="urn:microsoft.com/office/officeart/2018/2/layout/IconVerticalSolidList"/>
    <dgm:cxn modelId="{318D4A74-DFD6-4CDD-B0A4-6BB583129C91}" type="presParOf" srcId="{4BA579F0-BF04-4FEC-9434-A98DEA921CB8}" destId="{10B6B5F5-9E20-435A-B358-47B9EAB8970D}" srcOrd="1" destOrd="0" presId="urn:microsoft.com/office/officeart/2018/2/layout/IconVerticalSolidList"/>
    <dgm:cxn modelId="{23163129-E19B-4755-B8DA-738F52D6A95D}" type="presParOf" srcId="{4BA579F0-BF04-4FEC-9434-A98DEA921CB8}" destId="{09853712-D87E-4460-BD47-8E8FF7E80671}" srcOrd="2" destOrd="0" presId="urn:microsoft.com/office/officeart/2018/2/layout/IconVerticalSolidList"/>
    <dgm:cxn modelId="{06247E05-D854-4F4F-ACAA-41FE8AD8F66E}" type="presParOf" srcId="{4BA579F0-BF04-4FEC-9434-A98DEA921CB8}" destId="{B4BE1670-553A-44D4-8D8E-BD246436F1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1E2EBA-76CA-4BF6-BC31-7601F43DFD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09312A-FF91-4BCC-A0F8-42F4DBE80284}">
      <dgm:prSet/>
      <dgm:spPr/>
      <dgm:t>
        <a:bodyPr/>
        <a:lstStyle/>
        <a:p>
          <a:pPr>
            <a:lnSpc>
              <a:spcPct val="100000"/>
            </a:lnSpc>
          </a:pPr>
          <a:r>
            <a:rPr lang="en-GB"/>
            <a:t>We proposed an implemented Windows Forms C# Application which performs all the functionalities that were requested by our client</a:t>
          </a:r>
          <a:endParaRPr lang="en-US"/>
        </a:p>
      </dgm:t>
    </dgm:pt>
    <dgm:pt modelId="{F3945B95-A556-4BA1-9505-58994408AFDD}" type="parTrans" cxnId="{80709AA5-3CB1-403B-9E16-6F48B66CB126}">
      <dgm:prSet/>
      <dgm:spPr/>
      <dgm:t>
        <a:bodyPr/>
        <a:lstStyle/>
        <a:p>
          <a:endParaRPr lang="en-US"/>
        </a:p>
      </dgm:t>
    </dgm:pt>
    <dgm:pt modelId="{F1EC748D-D0AD-4773-ADC7-9E441DE78894}" type="sibTrans" cxnId="{80709AA5-3CB1-403B-9E16-6F48B66CB126}">
      <dgm:prSet/>
      <dgm:spPr/>
      <dgm:t>
        <a:bodyPr/>
        <a:lstStyle/>
        <a:p>
          <a:endParaRPr lang="en-US"/>
        </a:p>
      </dgm:t>
    </dgm:pt>
    <dgm:pt modelId="{2B9AB1EC-E828-485A-9B7C-012E557A0FA9}">
      <dgm:prSet/>
      <dgm:spPr/>
      <dgm:t>
        <a:bodyPr/>
        <a:lstStyle/>
        <a:p>
          <a:pPr>
            <a:lnSpc>
              <a:spcPct val="100000"/>
            </a:lnSpc>
          </a:pPr>
          <a:r>
            <a:rPr lang="en-GB"/>
            <a:t>We applied the Waterfall Approach to this project</a:t>
          </a:r>
          <a:endParaRPr lang="en-US"/>
        </a:p>
      </dgm:t>
    </dgm:pt>
    <dgm:pt modelId="{0405ED60-1B0B-43A4-A1C1-CEE64B135520}" type="parTrans" cxnId="{36B0D0DC-6C78-40D4-9B1D-FAF21CA642B7}">
      <dgm:prSet/>
      <dgm:spPr/>
      <dgm:t>
        <a:bodyPr/>
        <a:lstStyle/>
        <a:p>
          <a:endParaRPr lang="en-US"/>
        </a:p>
      </dgm:t>
    </dgm:pt>
    <dgm:pt modelId="{9DABF049-20AE-41DE-9D0D-D1FD2F80B487}" type="sibTrans" cxnId="{36B0D0DC-6C78-40D4-9B1D-FAF21CA642B7}">
      <dgm:prSet/>
      <dgm:spPr/>
      <dgm:t>
        <a:bodyPr/>
        <a:lstStyle/>
        <a:p>
          <a:endParaRPr lang="en-US"/>
        </a:p>
      </dgm:t>
    </dgm:pt>
    <dgm:pt modelId="{7F6DBDB0-FD1F-4993-81CD-A4FA30F6C1B0}" type="pres">
      <dgm:prSet presAssocID="{0C1E2EBA-76CA-4BF6-BC31-7601F43DFDC0}" presName="root" presStyleCnt="0">
        <dgm:presLayoutVars>
          <dgm:dir/>
          <dgm:resizeHandles val="exact"/>
        </dgm:presLayoutVars>
      </dgm:prSet>
      <dgm:spPr/>
    </dgm:pt>
    <dgm:pt modelId="{386BC411-EF5A-4518-87D3-0B6D654F89BC}" type="pres">
      <dgm:prSet presAssocID="{D509312A-FF91-4BCC-A0F8-42F4DBE80284}" presName="compNode" presStyleCnt="0"/>
      <dgm:spPr/>
    </dgm:pt>
    <dgm:pt modelId="{C47AEEA2-840C-4DD9-8189-388A9E325BED}" type="pres">
      <dgm:prSet presAssocID="{D509312A-FF91-4BCC-A0F8-42F4DBE80284}" presName="bgRect" presStyleLbl="bgShp" presStyleIdx="0" presStyleCnt="2"/>
      <dgm:spPr/>
    </dgm:pt>
    <dgm:pt modelId="{01DE29C6-B4B2-4942-BB98-928E3D7D1A39}" type="pres">
      <dgm:prSet presAssocID="{D509312A-FF91-4BCC-A0F8-42F4DBE802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822A93D-8088-4F38-AAB4-774AAB4CF47E}" type="pres">
      <dgm:prSet presAssocID="{D509312A-FF91-4BCC-A0F8-42F4DBE80284}" presName="spaceRect" presStyleCnt="0"/>
      <dgm:spPr/>
    </dgm:pt>
    <dgm:pt modelId="{49C1EF00-12F7-4607-8265-D612616BFD7C}" type="pres">
      <dgm:prSet presAssocID="{D509312A-FF91-4BCC-A0F8-42F4DBE80284}" presName="parTx" presStyleLbl="revTx" presStyleIdx="0" presStyleCnt="2">
        <dgm:presLayoutVars>
          <dgm:chMax val="0"/>
          <dgm:chPref val="0"/>
        </dgm:presLayoutVars>
      </dgm:prSet>
      <dgm:spPr/>
    </dgm:pt>
    <dgm:pt modelId="{F21C6556-277C-4837-B68E-2AEDB941CE4D}" type="pres">
      <dgm:prSet presAssocID="{F1EC748D-D0AD-4773-ADC7-9E441DE78894}" presName="sibTrans" presStyleCnt="0"/>
      <dgm:spPr/>
    </dgm:pt>
    <dgm:pt modelId="{E77F4F6A-A53F-41E5-B936-5391A53FEDED}" type="pres">
      <dgm:prSet presAssocID="{2B9AB1EC-E828-485A-9B7C-012E557A0FA9}" presName="compNode" presStyleCnt="0"/>
      <dgm:spPr/>
    </dgm:pt>
    <dgm:pt modelId="{FBC79690-2AE7-4489-92CF-9812EDD55631}" type="pres">
      <dgm:prSet presAssocID="{2B9AB1EC-E828-485A-9B7C-012E557A0FA9}" presName="bgRect" presStyleLbl="bgShp" presStyleIdx="1" presStyleCnt="2"/>
      <dgm:spPr/>
    </dgm:pt>
    <dgm:pt modelId="{DFD6C00A-B02C-48B6-BD8C-883106A2CA9B}" type="pres">
      <dgm:prSet presAssocID="{2B9AB1EC-E828-485A-9B7C-012E557A0F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D47AE0B6-BD72-4560-8365-19F110CDDAAC}" type="pres">
      <dgm:prSet presAssocID="{2B9AB1EC-E828-485A-9B7C-012E557A0FA9}" presName="spaceRect" presStyleCnt="0"/>
      <dgm:spPr/>
    </dgm:pt>
    <dgm:pt modelId="{B93F5378-9247-4B77-816B-0C90D58FC756}" type="pres">
      <dgm:prSet presAssocID="{2B9AB1EC-E828-485A-9B7C-012E557A0FA9}" presName="parTx" presStyleLbl="revTx" presStyleIdx="1" presStyleCnt="2">
        <dgm:presLayoutVars>
          <dgm:chMax val="0"/>
          <dgm:chPref val="0"/>
        </dgm:presLayoutVars>
      </dgm:prSet>
      <dgm:spPr/>
    </dgm:pt>
  </dgm:ptLst>
  <dgm:cxnLst>
    <dgm:cxn modelId="{59FA6139-88AC-4A7C-B3E8-1E2B4D9F15CB}" type="presOf" srcId="{2B9AB1EC-E828-485A-9B7C-012E557A0FA9}" destId="{B93F5378-9247-4B77-816B-0C90D58FC756}" srcOrd="0" destOrd="0" presId="urn:microsoft.com/office/officeart/2018/2/layout/IconVerticalSolidList"/>
    <dgm:cxn modelId="{C8B6B47B-D487-439D-B0F5-540796CCF6C2}" type="presOf" srcId="{0C1E2EBA-76CA-4BF6-BC31-7601F43DFDC0}" destId="{7F6DBDB0-FD1F-4993-81CD-A4FA30F6C1B0}" srcOrd="0" destOrd="0" presId="urn:microsoft.com/office/officeart/2018/2/layout/IconVerticalSolidList"/>
    <dgm:cxn modelId="{80709AA5-3CB1-403B-9E16-6F48B66CB126}" srcId="{0C1E2EBA-76CA-4BF6-BC31-7601F43DFDC0}" destId="{D509312A-FF91-4BCC-A0F8-42F4DBE80284}" srcOrd="0" destOrd="0" parTransId="{F3945B95-A556-4BA1-9505-58994408AFDD}" sibTransId="{F1EC748D-D0AD-4773-ADC7-9E441DE78894}"/>
    <dgm:cxn modelId="{FEB47DC4-59D0-4821-BD74-FF4368F2CAEC}" type="presOf" srcId="{D509312A-FF91-4BCC-A0F8-42F4DBE80284}" destId="{49C1EF00-12F7-4607-8265-D612616BFD7C}" srcOrd="0" destOrd="0" presId="urn:microsoft.com/office/officeart/2018/2/layout/IconVerticalSolidList"/>
    <dgm:cxn modelId="{36B0D0DC-6C78-40D4-9B1D-FAF21CA642B7}" srcId="{0C1E2EBA-76CA-4BF6-BC31-7601F43DFDC0}" destId="{2B9AB1EC-E828-485A-9B7C-012E557A0FA9}" srcOrd="1" destOrd="0" parTransId="{0405ED60-1B0B-43A4-A1C1-CEE64B135520}" sibTransId="{9DABF049-20AE-41DE-9D0D-D1FD2F80B487}"/>
    <dgm:cxn modelId="{F7B7CA1F-5052-4CF9-BC38-26A3B4345CCA}" type="presParOf" srcId="{7F6DBDB0-FD1F-4993-81CD-A4FA30F6C1B0}" destId="{386BC411-EF5A-4518-87D3-0B6D654F89BC}" srcOrd="0" destOrd="0" presId="urn:microsoft.com/office/officeart/2018/2/layout/IconVerticalSolidList"/>
    <dgm:cxn modelId="{2C71691E-0E68-43DA-B108-D942C2D4ACC2}" type="presParOf" srcId="{386BC411-EF5A-4518-87D3-0B6D654F89BC}" destId="{C47AEEA2-840C-4DD9-8189-388A9E325BED}" srcOrd="0" destOrd="0" presId="urn:microsoft.com/office/officeart/2018/2/layout/IconVerticalSolidList"/>
    <dgm:cxn modelId="{CFE9DBEE-B5FA-4E9C-90D8-8DA69CA46E03}" type="presParOf" srcId="{386BC411-EF5A-4518-87D3-0B6D654F89BC}" destId="{01DE29C6-B4B2-4942-BB98-928E3D7D1A39}" srcOrd="1" destOrd="0" presId="urn:microsoft.com/office/officeart/2018/2/layout/IconVerticalSolidList"/>
    <dgm:cxn modelId="{B244B986-AA20-4CF3-8236-0364FC2A13FE}" type="presParOf" srcId="{386BC411-EF5A-4518-87D3-0B6D654F89BC}" destId="{2822A93D-8088-4F38-AAB4-774AAB4CF47E}" srcOrd="2" destOrd="0" presId="urn:microsoft.com/office/officeart/2018/2/layout/IconVerticalSolidList"/>
    <dgm:cxn modelId="{4F136BB1-C52E-4185-9864-7D7E3235DB08}" type="presParOf" srcId="{386BC411-EF5A-4518-87D3-0B6D654F89BC}" destId="{49C1EF00-12F7-4607-8265-D612616BFD7C}" srcOrd="3" destOrd="0" presId="urn:microsoft.com/office/officeart/2018/2/layout/IconVerticalSolidList"/>
    <dgm:cxn modelId="{E967219F-D8B3-4F02-BAD0-D03A7691C36E}" type="presParOf" srcId="{7F6DBDB0-FD1F-4993-81CD-A4FA30F6C1B0}" destId="{F21C6556-277C-4837-B68E-2AEDB941CE4D}" srcOrd="1" destOrd="0" presId="urn:microsoft.com/office/officeart/2018/2/layout/IconVerticalSolidList"/>
    <dgm:cxn modelId="{1B3DF3FA-0CA6-4289-9F7E-BDB6A7E6CBF6}" type="presParOf" srcId="{7F6DBDB0-FD1F-4993-81CD-A4FA30F6C1B0}" destId="{E77F4F6A-A53F-41E5-B936-5391A53FEDED}" srcOrd="2" destOrd="0" presId="urn:microsoft.com/office/officeart/2018/2/layout/IconVerticalSolidList"/>
    <dgm:cxn modelId="{59234502-9BD6-4803-9A88-06923904084D}" type="presParOf" srcId="{E77F4F6A-A53F-41E5-B936-5391A53FEDED}" destId="{FBC79690-2AE7-4489-92CF-9812EDD55631}" srcOrd="0" destOrd="0" presId="urn:microsoft.com/office/officeart/2018/2/layout/IconVerticalSolidList"/>
    <dgm:cxn modelId="{9859F524-2575-4F51-B948-A65B7CD919BB}" type="presParOf" srcId="{E77F4F6A-A53F-41E5-B936-5391A53FEDED}" destId="{DFD6C00A-B02C-48B6-BD8C-883106A2CA9B}" srcOrd="1" destOrd="0" presId="urn:microsoft.com/office/officeart/2018/2/layout/IconVerticalSolidList"/>
    <dgm:cxn modelId="{249F6A0A-4E25-4CCE-A49D-8C6CC883A2C3}" type="presParOf" srcId="{E77F4F6A-A53F-41E5-B936-5391A53FEDED}" destId="{D47AE0B6-BD72-4560-8365-19F110CDDAAC}" srcOrd="2" destOrd="0" presId="urn:microsoft.com/office/officeart/2018/2/layout/IconVerticalSolidList"/>
    <dgm:cxn modelId="{A284DBED-45A2-4B6B-8DE6-7263260977A0}" type="presParOf" srcId="{E77F4F6A-A53F-41E5-B936-5391A53FEDED}" destId="{B93F5378-9247-4B77-816B-0C90D58FC7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7786BA-9DB5-47C3-8ACB-60D4C699DA7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DBB95A-9DD4-475C-8004-289DFC48FECA}">
      <dgm:prSet/>
      <dgm:spPr/>
      <dgm:t>
        <a:bodyPr/>
        <a:lstStyle/>
        <a:p>
          <a:r>
            <a:rPr lang="en-GB"/>
            <a:t>Databases</a:t>
          </a:r>
          <a:endParaRPr lang="en-US"/>
        </a:p>
      </dgm:t>
    </dgm:pt>
    <dgm:pt modelId="{2E2EBDC6-6D32-448F-80C8-ED6D4B319AD5}" type="parTrans" cxnId="{39E4B488-9918-412E-8AF5-036A68D08305}">
      <dgm:prSet/>
      <dgm:spPr/>
      <dgm:t>
        <a:bodyPr/>
        <a:lstStyle/>
        <a:p>
          <a:endParaRPr lang="en-US"/>
        </a:p>
      </dgm:t>
    </dgm:pt>
    <dgm:pt modelId="{4398F393-8DF7-40E0-848D-36FAFD6EE5D0}" type="sibTrans" cxnId="{39E4B488-9918-412E-8AF5-036A68D08305}">
      <dgm:prSet/>
      <dgm:spPr/>
      <dgm:t>
        <a:bodyPr/>
        <a:lstStyle/>
        <a:p>
          <a:endParaRPr lang="en-US"/>
        </a:p>
      </dgm:t>
    </dgm:pt>
    <dgm:pt modelId="{E77436F8-1398-42AC-9465-B5F42989FCBE}">
      <dgm:prSet/>
      <dgm:spPr/>
      <dgm:t>
        <a:bodyPr/>
        <a:lstStyle/>
        <a:p>
          <a:r>
            <a:rPr lang="en-GB"/>
            <a:t>Bigger group collaborations for a bigger project</a:t>
          </a:r>
          <a:endParaRPr lang="en-US"/>
        </a:p>
      </dgm:t>
    </dgm:pt>
    <dgm:pt modelId="{CA5BA1AC-3400-45BD-A0DE-D04CC1B85B18}" type="parTrans" cxnId="{42168B7B-19AD-406F-BDF0-1D884CD66764}">
      <dgm:prSet/>
      <dgm:spPr/>
      <dgm:t>
        <a:bodyPr/>
        <a:lstStyle/>
        <a:p>
          <a:endParaRPr lang="en-US"/>
        </a:p>
      </dgm:t>
    </dgm:pt>
    <dgm:pt modelId="{32DAD6B1-7A99-48E0-A1FF-EBFDDFADD1A5}" type="sibTrans" cxnId="{42168B7B-19AD-406F-BDF0-1D884CD66764}">
      <dgm:prSet/>
      <dgm:spPr/>
      <dgm:t>
        <a:bodyPr/>
        <a:lstStyle/>
        <a:p>
          <a:endParaRPr lang="en-US"/>
        </a:p>
      </dgm:t>
    </dgm:pt>
    <dgm:pt modelId="{427A825F-0DA6-4342-8B79-E53DCEE2ABD8}">
      <dgm:prSet/>
      <dgm:spPr/>
      <dgm:t>
        <a:bodyPr/>
        <a:lstStyle/>
        <a:p>
          <a:r>
            <a:rPr lang="en-GB"/>
            <a:t>The use of a new communication platform ( MS Teams)</a:t>
          </a:r>
          <a:endParaRPr lang="en-US"/>
        </a:p>
      </dgm:t>
    </dgm:pt>
    <dgm:pt modelId="{6F71D24F-FE4F-483E-89ED-DB3A4178D3D3}" type="parTrans" cxnId="{F477A5F9-9CB8-4070-9DD4-90F529383E55}">
      <dgm:prSet/>
      <dgm:spPr/>
      <dgm:t>
        <a:bodyPr/>
        <a:lstStyle/>
        <a:p>
          <a:endParaRPr lang="en-US"/>
        </a:p>
      </dgm:t>
    </dgm:pt>
    <dgm:pt modelId="{8C8905CC-9C12-4342-8205-4E4D0FB151D4}" type="sibTrans" cxnId="{F477A5F9-9CB8-4070-9DD4-90F529383E55}">
      <dgm:prSet/>
      <dgm:spPr/>
      <dgm:t>
        <a:bodyPr/>
        <a:lstStyle/>
        <a:p>
          <a:endParaRPr lang="en-US"/>
        </a:p>
      </dgm:t>
    </dgm:pt>
    <dgm:pt modelId="{57F7485E-404F-4392-A8CA-57A07C920F0C}" type="pres">
      <dgm:prSet presAssocID="{C37786BA-9DB5-47C3-8ACB-60D4C699DA79}" presName="root" presStyleCnt="0">
        <dgm:presLayoutVars>
          <dgm:dir/>
          <dgm:resizeHandles val="exact"/>
        </dgm:presLayoutVars>
      </dgm:prSet>
      <dgm:spPr/>
    </dgm:pt>
    <dgm:pt modelId="{32A3CFDD-AEF8-4159-B906-5BD587A60180}" type="pres">
      <dgm:prSet presAssocID="{2ADBB95A-9DD4-475C-8004-289DFC48FECA}" presName="compNode" presStyleCnt="0"/>
      <dgm:spPr/>
    </dgm:pt>
    <dgm:pt modelId="{D9F7595D-A9C3-40C1-92E9-12DD64EA5ACC}" type="pres">
      <dgm:prSet presAssocID="{2ADBB95A-9DD4-475C-8004-289DFC48FE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76EE9EF-6B5B-4873-A8CC-1DBBB275C8E5}" type="pres">
      <dgm:prSet presAssocID="{2ADBB95A-9DD4-475C-8004-289DFC48FECA}" presName="spaceRect" presStyleCnt="0"/>
      <dgm:spPr/>
    </dgm:pt>
    <dgm:pt modelId="{4F841458-B69C-4382-B64F-2C2DDDABE35A}" type="pres">
      <dgm:prSet presAssocID="{2ADBB95A-9DD4-475C-8004-289DFC48FECA}" presName="textRect" presStyleLbl="revTx" presStyleIdx="0" presStyleCnt="3">
        <dgm:presLayoutVars>
          <dgm:chMax val="1"/>
          <dgm:chPref val="1"/>
        </dgm:presLayoutVars>
      </dgm:prSet>
      <dgm:spPr/>
    </dgm:pt>
    <dgm:pt modelId="{4C56C884-F9C0-474B-908A-4F77BFFB1D54}" type="pres">
      <dgm:prSet presAssocID="{4398F393-8DF7-40E0-848D-36FAFD6EE5D0}" presName="sibTrans" presStyleCnt="0"/>
      <dgm:spPr/>
    </dgm:pt>
    <dgm:pt modelId="{280117A9-3732-49EC-8BB2-4425FBFC9CA9}" type="pres">
      <dgm:prSet presAssocID="{E77436F8-1398-42AC-9465-B5F42989FCBE}" presName="compNode" presStyleCnt="0"/>
      <dgm:spPr/>
    </dgm:pt>
    <dgm:pt modelId="{F26040C3-B3D0-406A-B1EE-56440CBAE6B3}" type="pres">
      <dgm:prSet presAssocID="{E77436F8-1398-42AC-9465-B5F42989FC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76C1DEA-17BC-4DEB-845C-3ED1EF69E881}" type="pres">
      <dgm:prSet presAssocID="{E77436F8-1398-42AC-9465-B5F42989FCBE}" presName="spaceRect" presStyleCnt="0"/>
      <dgm:spPr/>
    </dgm:pt>
    <dgm:pt modelId="{FF37F6E4-6369-45CC-966D-A35B7D196D66}" type="pres">
      <dgm:prSet presAssocID="{E77436F8-1398-42AC-9465-B5F42989FCBE}" presName="textRect" presStyleLbl="revTx" presStyleIdx="1" presStyleCnt="3">
        <dgm:presLayoutVars>
          <dgm:chMax val="1"/>
          <dgm:chPref val="1"/>
        </dgm:presLayoutVars>
      </dgm:prSet>
      <dgm:spPr/>
    </dgm:pt>
    <dgm:pt modelId="{955C1090-18BF-42B0-9156-4CDFE0D60A4A}" type="pres">
      <dgm:prSet presAssocID="{32DAD6B1-7A99-48E0-A1FF-EBFDDFADD1A5}" presName="sibTrans" presStyleCnt="0"/>
      <dgm:spPr/>
    </dgm:pt>
    <dgm:pt modelId="{1F11FB59-EF24-4485-9111-915602EECB6B}" type="pres">
      <dgm:prSet presAssocID="{427A825F-0DA6-4342-8B79-E53DCEE2ABD8}" presName="compNode" presStyleCnt="0"/>
      <dgm:spPr/>
    </dgm:pt>
    <dgm:pt modelId="{CB20D42C-F132-4E73-8FA3-F02E15FA7DFF}" type="pres">
      <dgm:prSet presAssocID="{427A825F-0DA6-4342-8B79-E53DCEE2AB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84B5183C-181E-458B-849D-D7BBD034C914}" type="pres">
      <dgm:prSet presAssocID="{427A825F-0DA6-4342-8B79-E53DCEE2ABD8}" presName="spaceRect" presStyleCnt="0"/>
      <dgm:spPr/>
    </dgm:pt>
    <dgm:pt modelId="{D7CD7D1B-FA19-4F87-8DA1-94F8A8853B94}" type="pres">
      <dgm:prSet presAssocID="{427A825F-0DA6-4342-8B79-E53DCEE2ABD8}" presName="textRect" presStyleLbl="revTx" presStyleIdx="2" presStyleCnt="3">
        <dgm:presLayoutVars>
          <dgm:chMax val="1"/>
          <dgm:chPref val="1"/>
        </dgm:presLayoutVars>
      </dgm:prSet>
      <dgm:spPr/>
    </dgm:pt>
  </dgm:ptLst>
  <dgm:cxnLst>
    <dgm:cxn modelId="{053C9152-76AB-42F3-B0C4-B14FDC73D31C}" type="presOf" srcId="{C37786BA-9DB5-47C3-8ACB-60D4C699DA79}" destId="{57F7485E-404F-4392-A8CA-57A07C920F0C}" srcOrd="0" destOrd="0" presId="urn:microsoft.com/office/officeart/2018/2/layout/IconLabelList"/>
    <dgm:cxn modelId="{42168B7B-19AD-406F-BDF0-1D884CD66764}" srcId="{C37786BA-9DB5-47C3-8ACB-60D4C699DA79}" destId="{E77436F8-1398-42AC-9465-B5F42989FCBE}" srcOrd="1" destOrd="0" parTransId="{CA5BA1AC-3400-45BD-A0DE-D04CC1B85B18}" sibTransId="{32DAD6B1-7A99-48E0-A1FF-EBFDDFADD1A5}"/>
    <dgm:cxn modelId="{39E4B488-9918-412E-8AF5-036A68D08305}" srcId="{C37786BA-9DB5-47C3-8ACB-60D4C699DA79}" destId="{2ADBB95A-9DD4-475C-8004-289DFC48FECA}" srcOrd="0" destOrd="0" parTransId="{2E2EBDC6-6D32-448F-80C8-ED6D4B319AD5}" sibTransId="{4398F393-8DF7-40E0-848D-36FAFD6EE5D0}"/>
    <dgm:cxn modelId="{BC57F49C-F489-411B-9268-2EB1B3A2B293}" type="presOf" srcId="{427A825F-0DA6-4342-8B79-E53DCEE2ABD8}" destId="{D7CD7D1B-FA19-4F87-8DA1-94F8A8853B94}" srcOrd="0" destOrd="0" presId="urn:microsoft.com/office/officeart/2018/2/layout/IconLabelList"/>
    <dgm:cxn modelId="{95071BAB-71BB-4993-98DA-5CE7F5CE31D5}" type="presOf" srcId="{2ADBB95A-9DD4-475C-8004-289DFC48FECA}" destId="{4F841458-B69C-4382-B64F-2C2DDDABE35A}" srcOrd="0" destOrd="0" presId="urn:microsoft.com/office/officeart/2018/2/layout/IconLabelList"/>
    <dgm:cxn modelId="{7B3C36E6-4153-48CB-9F52-DD0FD14F88C8}" type="presOf" srcId="{E77436F8-1398-42AC-9465-B5F42989FCBE}" destId="{FF37F6E4-6369-45CC-966D-A35B7D196D66}" srcOrd="0" destOrd="0" presId="urn:microsoft.com/office/officeart/2018/2/layout/IconLabelList"/>
    <dgm:cxn modelId="{F477A5F9-9CB8-4070-9DD4-90F529383E55}" srcId="{C37786BA-9DB5-47C3-8ACB-60D4C699DA79}" destId="{427A825F-0DA6-4342-8B79-E53DCEE2ABD8}" srcOrd="2" destOrd="0" parTransId="{6F71D24F-FE4F-483E-89ED-DB3A4178D3D3}" sibTransId="{8C8905CC-9C12-4342-8205-4E4D0FB151D4}"/>
    <dgm:cxn modelId="{A11B59C8-FB02-42E9-A2F0-7D342E8724C2}" type="presParOf" srcId="{57F7485E-404F-4392-A8CA-57A07C920F0C}" destId="{32A3CFDD-AEF8-4159-B906-5BD587A60180}" srcOrd="0" destOrd="0" presId="urn:microsoft.com/office/officeart/2018/2/layout/IconLabelList"/>
    <dgm:cxn modelId="{AE40B221-CA2A-46D4-A257-41AE4D7AE825}" type="presParOf" srcId="{32A3CFDD-AEF8-4159-B906-5BD587A60180}" destId="{D9F7595D-A9C3-40C1-92E9-12DD64EA5ACC}" srcOrd="0" destOrd="0" presId="urn:microsoft.com/office/officeart/2018/2/layout/IconLabelList"/>
    <dgm:cxn modelId="{37290AD4-990B-402C-8E28-B1F45C376676}" type="presParOf" srcId="{32A3CFDD-AEF8-4159-B906-5BD587A60180}" destId="{A76EE9EF-6B5B-4873-A8CC-1DBBB275C8E5}" srcOrd="1" destOrd="0" presId="urn:microsoft.com/office/officeart/2018/2/layout/IconLabelList"/>
    <dgm:cxn modelId="{CC536DF7-41A1-4939-A3D5-04B1CA90C5A3}" type="presParOf" srcId="{32A3CFDD-AEF8-4159-B906-5BD587A60180}" destId="{4F841458-B69C-4382-B64F-2C2DDDABE35A}" srcOrd="2" destOrd="0" presId="urn:microsoft.com/office/officeart/2018/2/layout/IconLabelList"/>
    <dgm:cxn modelId="{555B50BA-A14A-4A3B-8D65-E4EE2E7DF84F}" type="presParOf" srcId="{57F7485E-404F-4392-A8CA-57A07C920F0C}" destId="{4C56C884-F9C0-474B-908A-4F77BFFB1D54}" srcOrd="1" destOrd="0" presId="urn:microsoft.com/office/officeart/2018/2/layout/IconLabelList"/>
    <dgm:cxn modelId="{188DDB30-0E29-4807-AD69-6B081960C7F9}" type="presParOf" srcId="{57F7485E-404F-4392-A8CA-57A07C920F0C}" destId="{280117A9-3732-49EC-8BB2-4425FBFC9CA9}" srcOrd="2" destOrd="0" presId="urn:microsoft.com/office/officeart/2018/2/layout/IconLabelList"/>
    <dgm:cxn modelId="{8505E728-6E0B-4023-A51D-5E5EAFA04DE6}" type="presParOf" srcId="{280117A9-3732-49EC-8BB2-4425FBFC9CA9}" destId="{F26040C3-B3D0-406A-B1EE-56440CBAE6B3}" srcOrd="0" destOrd="0" presId="urn:microsoft.com/office/officeart/2018/2/layout/IconLabelList"/>
    <dgm:cxn modelId="{21DA83C6-E051-421B-B5D9-16134C92BDA4}" type="presParOf" srcId="{280117A9-3732-49EC-8BB2-4425FBFC9CA9}" destId="{176C1DEA-17BC-4DEB-845C-3ED1EF69E881}" srcOrd="1" destOrd="0" presId="urn:microsoft.com/office/officeart/2018/2/layout/IconLabelList"/>
    <dgm:cxn modelId="{C279B875-9F2D-428B-9323-627A42E33A14}" type="presParOf" srcId="{280117A9-3732-49EC-8BB2-4425FBFC9CA9}" destId="{FF37F6E4-6369-45CC-966D-A35B7D196D66}" srcOrd="2" destOrd="0" presId="urn:microsoft.com/office/officeart/2018/2/layout/IconLabelList"/>
    <dgm:cxn modelId="{BED70E53-D75C-4165-99C1-AD9936225DCB}" type="presParOf" srcId="{57F7485E-404F-4392-A8CA-57A07C920F0C}" destId="{955C1090-18BF-42B0-9156-4CDFE0D60A4A}" srcOrd="3" destOrd="0" presId="urn:microsoft.com/office/officeart/2018/2/layout/IconLabelList"/>
    <dgm:cxn modelId="{C7A76299-FD7A-4057-9739-71B5126BCA74}" type="presParOf" srcId="{57F7485E-404F-4392-A8CA-57A07C920F0C}" destId="{1F11FB59-EF24-4485-9111-915602EECB6B}" srcOrd="4" destOrd="0" presId="urn:microsoft.com/office/officeart/2018/2/layout/IconLabelList"/>
    <dgm:cxn modelId="{312A40E2-8B07-471B-BDE1-1074A1CAB802}" type="presParOf" srcId="{1F11FB59-EF24-4485-9111-915602EECB6B}" destId="{CB20D42C-F132-4E73-8FA3-F02E15FA7DFF}" srcOrd="0" destOrd="0" presId="urn:microsoft.com/office/officeart/2018/2/layout/IconLabelList"/>
    <dgm:cxn modelId="{B7182429-FA24-4BDF-A606-651913E96C2D}" type="presParOf" srcId="{1F11FB59-EF24-4485-9111-915602EECB6B}" destId="{84B5183C-181E-458B-849D-D7BBD034C914}" srcOrd="1" destOrd="0" presId="urn:microsoft.com/office/officeart/2018/2/layout/IconLabelList"/>
    <dgm:cxn modelId="{DD0CBF68-0A11-4912-A5CD-DC2A54C76B31}" type="presParOf" srcId="{1F11FB59-EF24-4485-9111-915602EECB6B}" destId="{D7CD7D1B-FA19-4F87-8DA1-94F8A8853B9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42638-FFAD-4CF3-A3BC-3F84D3401961}">
      <dsp:nvSpPr>
        <dsp:cNvPr id="0" name=""/>
        <dsp:cNvSpPr/>
      </dsp:nvSpPr>
      <dsp:spPr>
        <a:xfrm>
          <a:off x="0" y="826703"/>
          <a:ext cx="6403994" cy="15262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0086B-AB89-4703-8681-01CD3509D8E1}">
      <dsp:nvSpPr>
        <dsp:cNvPr id="0" name=""/>
        <dsp:cNvSpPr/>
      </dsp:nvSpPr>
      <dsp:spPr>
        <a:xfrm>
          <a:off x="461682" y="1170104"/>
          <a:ext cx="839422" cy="839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A8CD6-B781-44D3-8E6A-66E7B1243E1F}">
      <dsp:nvSpPr>
        <dsp:cNvPr id="0" name=""/>
        <dsp:cNvSpPr/>
      </dsp:nvSpPr>
      <dsp:spPr>
        <a:xfrm>
          <a:off x="1762787" y="826703"/>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933450">
            <a:lnSpc>
              <a:spcPct val="90000"/>
            </a:lnSpc>
            <a:spcBef>
              <a:spcPct val="0"/>
            </a:spcBef>
            <a:spcAft>
              <a:spcPct val="35000"/>
            </a:spcAft>
            <a:buNone/>
          </a:pPr>
          <a:r>
            <a:rPr lang="en-GB" sz="2100" kern="1200"/>
            <a:t>MediaBazaar Company is planning to open their very first shop in Eindhoven;</a:t>
          </a:r>
          <a:endParaRPr lang="en-US" sz="2100" kern="1200"/>
        </a:p>
      </dsp:txBody>
      <dsp:txXfrm>
        <a:off x="1762787" y="826703"/>
        <a:ext cx="4641206" cy="1526222"/>
      </dsp:txXfrm>
    </dsp:sp>
    <dsp:sp modelId="{C9AFAB6C-53B6-440E-88B9-2996D16158DE}">
      <dsp:nvSpPr>
        <dsp:cNvPr id="0" name=""/>
        <dsp:cNvSpPr/>
      </dsp:nvSpPr>
      <dsp:spPr>
        <a:xfrm>
          <a:off x="0" y="2734482"/>
          <a:ext cx="6403994" cy="15262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6B5F5-9E20-435A-B358-47B9EAB8970D}">
      <dsp:nvSpPr>
        <dsp:cNvPr id="0" name=""/>
        <dsp:cNvSpPr/>
      </dsp:nvSpPr>
      <dsp:spPr>
        <a:xfrm>
          <a:off x="461682" y="3077882"/>
          <a:ext cx="839422" cy="839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BE1670-553A-44D4-8D8E-BD246436F126}">
      <dsp:nvSpPr>
        <dsp:cNvPr id="0" name=""/>
        <dsp:cNvSpPr/>
      </dsp:nvSpPr>
      <dsp:spPr>
        <a:xfrm>
          <a:off x="1762787" y="2734482"/>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933450">
            <a:lnSpc>
              <a:spcPct val="90000"/>
            </a:lnSpc>
            <a:spcBef>
              <a:spcPct val="0"/>
            </a:spcBef>
            <a:spcAft>
              <a:spcPct val="35000"/>
            </a:spcAft>
            <a:buNone/>
          </a:pPr>
          <a:r>
            <a:rPr lang="en-GB" sz="2100" kern="1200" dirty="0"/>
            <a:t>They want us to make an application that can keep track of the products and employees</a:t>
          </a:r>
          <a:endParaRPr lang="en-US" sz="2100" kern="1200" dirty="0"/>
        </a:p>
      </dsp:txBody>
      <dsp:txXfrm>
        <a:off x="1762787" y="2734482"/>
        <a:ext cx="4641206" cy="1526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AEEA2-840C-4DD9-8189-388A9E325BED}">
      <dsp:nvSpPr>
        <dsp:cNvPr id="0" name=""/>
        <dsp:cNvSpPr/>
      </dsp:nvSpPr>
      <dsp:spPr>
        <a:xfrm>
          <a:off x="0" y="826703"/>
          <a:ext cx="6403994" cy="15262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E29C6-B4B2-4942-BB98-928E3D7D1A39}">
      <dsp:nvSpPr>
        <dsp:cNvPr id="0" name=""/>
        <dsp:cNvSpPr/>
      </dsp:nvSpPr>
      <dsp:spPr>
        <a:xfrm>
          <a:off x="461682" y="1170104"/>
          <a:ext cx="839422" cy="839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C1EF00-12F7-4607-8265-D612616BFD7C}">
      <dsp:nvSpPr>
        <dsp:cNvPr id="0" name=""/>
        <dsp:cNvSpPr/>
      </dsp:nvSpPr>
      <dsp:spPr>
        <a:xfrm>
          <a:off x="1762787" y="826703"/>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44550">
            <a:lnSpc>
              <a:spcPct val="100000"/>
            </a:lnSpc>
            <a:spcBef>
              <a:spcPct val="0"/>
            </a:spcBef>
            <a:spcAft>
              <a:spcPct val="35000"/>
            </a:spcAft>
            <a:buNone/>
          </a:pPr>
          <a:r>
            <a:rPr lang="en-GB" sz="1900" kern="1200"/>
            <a:t>We proposed an implemented Windows Forms C# Application which performs all the functionalities that were requested by our client</a:t>
          </a:r>
          <a:endParaRPr lang="en-US" sz="1900" kern="1200"/>
        </a:p>
      </dsp:txBody>
      <dsp:txXfrm>
        <a:off x="1762787" y="826703"/>
        <a:ext cx="4641206" cy="1526222"/>
      </dsp:txXfrm>
    </dsp:sp>
    <dsp:sp modelId="{FBC79690-2AE7-4489-92CF-9812EDD55631}">
      <dsp:nvSpPr>
        <dsp:cNvPr id="0" name=""/>
        <dsp:cNvSpPr/>
      </dsp:nvSpPr>
      <dsp:spPr>
        <a:xfrm>
          <a:off x="0" y="2734482"/>
          <a:ext cx="6403994" cy="15262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6C00A-B02C-48B6-BD8C-883106A2CA9B}">
      <dsp:nvSpPr>
        <dsp:cNvPr id="0" name=""/>
        <dsp:cNvSpPr/>
      </dsp:nvSpPr>
      <dsp:spPr>
        <a:xfrm>
          <a:off x="461682" y="3077882"/>
          <a:ext cx="839422" cy="839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F5378-9247-4B77-816B-0C90D58FC756}">
      <dsp:nvSpPr>
        <dsp:cNvPr id="0" name=""/>
        <dsp:cNvSpPr/>
      </dsp:nvSpPr>
      <dsp:spPr>
        <a:xfrm>
          <a:off x="1762787" y="2734482"/>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44550">
            <a:lnSpc>
              <a:spcPct val="100000"/>
            </a:lnSpc>
            <a:spcBef>
              <a:spcPct val="0"/>
            </a:spcBef>
            <a:spcAft>
              <a:spcPct val="35000"/>
            </a:spcAft>
            <a:buNone/>
          </a:pPr>
          <a:r>
            <a:rPr lang="en-GB" sz="1900" kern="1200"/>
            <a:t>We applied the Waterfall Approach to this project</a:t>
          </a:r>
          <a:endParaRPr lang="en-US" sz="1900" kern="1200"/>
        </a:p>
      </dsp:txBody>
      <dsp:txXfrm>
        <a:off x="1762787" y="2734482"/>
        <a:ext cx="4641206" cy="1526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7595D-A9C3-40C1-92E9-12DD64EA5ACC}">
      <dsp:nvSpPr>
        <dsp:cNvPr id="0" name=""/>
        <dsp:cNvSpPr/>
      </dsp:nvSpPr>
      <dsp:spPr>
        <a:xfrm>
          <a:off x="1622598" y="400731"/>
          <a:ext cx="874743" cy="874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841458-B69C-4382-B64F-2C2DDDABE35A}">
      <dsp:nvSpPr>
        <dsp:cNvPr id="0" name=""/>
        <dsp:cNvSpPr/>
      </dsp:nvSpPr>
      <dsp:spPr>
        <a:xfrm>
          <a:off x="1088033" y="1580720"/>
          <a:ext cx="1943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a:t>Databases</a:t>
          </a:r>
          <a:endParaRPr lang="en-US" sz="1500" kern="1200"/>
        </a:p>
      </dsp:txBody>
      <dsp:txXfrm>
        <a:off x="1088033" y="1580720"/>
        <a:ext cx="1943874" cy="720000"/>
      </dsp:txXfrm>
    </dsp:sp>
    <dsp:sp modelId="{F26040C3-B3D0-406A-B1EE-56440CBAE6B3}">
      <dsp:nvSpPr>
        <dsp:cNvPr id="0" name=""/>
        <dsp:cNvSpPr/>
      </dsp:nvSpPr>
      <dsp:spPr>
        <a:xfrm>
          <a:off x="3906651" y="400731"/>
          <a:ext cx="874743" cy="874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7F6E4-6369-45CC-966D-A35B7D196D66}">
      <dsp:nvSpPr>
        <dsp:cNvPr id="0" name=""/>
        <dsp:cNvSpPr/>
      </dsp:nvSpPr>
      <dsp:spPr>
        <a:xfrm>
          <a:off x="3372086" y="1580720"/>
          <a:ext cx="1943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a:t>Bigger group collaborations for a bigger project</a:t>
          </a:r>
          <a:endParaRPr lang="en-US" sz="1500" kern="1200"/>
        </a:p>
      </dsp:txBody>
      <dsp:txXfrm>
        <a:off x="3372086" y="1580720"/>
        <a:ext cx="1943874" cy="720000"/>
      </dsp:txXfrm>
    </dsp:sp>
    <dsp:sp modelId="{CB20D42C-F132-4E73-8FA3-F02E15FA7DFF}">
      <dsp:nvSpPr>
        <dsp:cNvPr id="0" name=""/>
        <dsp:cNvSpPr/>
      </dsp:nvSpPr>
      <dsp:spPr>
        <a:xfrm>
          <a:off x="2764625" y="2786688"/>
          <a:ext cx="874743" cy="874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CD7D1B-FA19-4F87-8DA1-94F8A8853B94}">
      <dsp:nvSpPr>
        <dsp:cNvPr id="0" name=""/>
        <dsp:cNvSpPr/>
      </dsp:nvSpPr>
      <dsp:spPr>
        <a:xfrm>
          <a:off x="2230059" y="3966677"/>
          <a:ext cx="1943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a:t>The use of a new communication platform ( MS Teams)</a:t>
          </a:r>
          <a:endParaRPr lang="en-US" sz="1500" kern="1200"/>
        </a:p>
      </dsp:txBody>
      <dsp:txXfrm>
        <a:off x="2230059" y="3966677"/>
        <a:ext cx="1943874"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52A96E-C418-446A-BE4C-33346D613089}" type="datetimeFigureOut">
              <a:rPr lang="en-GB" smtClean="0"/>
              <a:t>26/03/2020</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44970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84409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78404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FD23AE2-5892-40CD-92D6-58BB5193FE52}"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0996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687180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52A96E-C418-446A-BE4C-33346D613089}" type="datetimeFigureOut">
              <a:rPr lang="en-GB" smtClean="0"/>
              <a:t>26/03/2020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126372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52A96E-C418-446A-BE4C-33346D613089}" type="datetimeFigureOut">
              <a:rPr lang="en-GB" smtClean="0"/>
              <a:t>26/03/2020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155400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2A96E-C418-446A-BE4C-33346D613089}" type="datetimeFigureOut">
              <a:rPr lang="en-GB" smtClean="0"/>
              <a:t>26/03/2020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401952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52A96E-C418-446A-BE4C-33346D613089}" type="datetimeFigureOut">
              <a:rPr lang="en-GB" smtClean="0"/>
              <a:t>26/03/2020</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7543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2A96E-C418-446A-BE4C-33346D613089}" type="datetimeFigureOut">
              <a:rPr lang="en-GB" smtClean="0"/>
              <a:t>26/03/2020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46928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52A96E-C418-446A-BE4C-33346D613089}" type="datetimeFigureOut">
              <a:rPr lang="en-GB" smtClean="0"/>
              <a:t>26/03/2020</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295847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25827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52A96E-C418-446A-BE4C-33346D613089}" type="datetimeFigureOut">
              <a:rPr lang="en-GB" smtClean="0"/>
              <a:t>26/03/2020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166408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52A96E-C418-446A-BE4C-33346D613089}" type="datetimeFigureOut">
              <a:rPr lang="en-GB" smtClean="0"/>
              <a:t>26/03/2020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282484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2A96E-C418-446A-BE4C-33346D613089}" type="datetimeFigureOut">
              <a:rPr lang="en-GB" smtClean="0"/>
              <a:t>26/03/2020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17705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1016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2A96E-C418-446A-BE4C-33346D613089}" type="datetimeFigureOut">
              <a:rPr lang="en-GB" smtClean="0"/>
              <a:t>26/03/2020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D23AE2-5892-40CD-92D6-58BB5193FE52}" type="slidenum">
              <a:rPr lang="en-GB" smtClean="0"/>
              <a:t>‹#›</a:t>
            </a:fld>
            <a:endParaRPr lang="en-GB"/>
          </a:p>
        </p:txBody>
      </p:sp>
    </p:spTree>
    <p:extLst>
      <p:ext uri="{BB962C8B-B14F-4D97-AF65-F5344CB8AC3E}">
        <p14:creationId xmlns:p14="http://schemas.microsoft.com/office/powerpoint/2010/main" val="366350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52A96E-C418-446A-BE4C-33346D613089}" type="datetimeFigureOut">
              <a:rPr lang="en-GB" smtClean="0"/>
              <a:t>26/03/2020</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23AE2-5892-40CD-92D6-58BB5193FE52}" type="slidenum">
              <a:rPr lang="en-GB" smtClean="0"/>
              <a:t>‹#›</a:t>
            </a:fld>
            <a:endParaRPr lang="en-GB"/>
          </a:p>
        </p:txBody>
      </p:sp>
    </p:spTree>
    <p:extLst>
      <p:ext uri="{BB962C8B-B14F-4D97-AF65-F5344CB8AC3E}">
        <p14:creationId xmlns:p14="http://schemas.microsoft.com/office/powerpoint/2010/main" val="15249322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5AEE-7BB6-4AA1-9204-91F1C307ACA0}"/>
              </a:ext>
            </a:extLst>
          </p:cNvPr>
          <p:cNvSpPr>
            <a:spLocks noGrp="1"/>
          </p:cNvSpPr>
          <p:nvPr>
            <p:ph type="ctrTitle"/>
          </p:nvPr>
        </p:nvSpPr>
        <p:spPr/>
        <p:txBody>
          <a:bodyPr/>
          <a:lstStyle/>
          <a:p>
            <a:r>
              <a:rPr lang="en-GB" dirty="0" err="1"/>
              <a:t>MediaBazaar</a:t>
            </a:r>
            <a:r>
              <a:rPr lang="en-GB" dirty="0"/>
              <a:t> Application</a:t>
            </a:r>
          </a:p>
        </p:txBody>
      </p:sp>
      <p:sp>
        <p:nvSpPr>
          <p:cNvPr id="3" name="Subtitle 2">
            <a:extLst>
              <a:ext uri="{FF2B5EF4-FFF2-40B4-BE49-F238E27FC236}">
                <a16:creationId xmlns:a16="http://schemas.microsoft.com/office/drawing/2014/main" id="{9E180FA3-2060-42AC-A464-481356D41D78}"/>
              </a:ext>
            </a:extLst>
          </p:cNvPr>
          <p:cNvSpPr>
            <a:spLocks noGrp="1"/>
          </p:cNvSpPr>
          <p:nvPr>
            <p:ph type="subTitle" idx="1"/>
          </p:nvPr>
        </p:nvSpPr>
        <p:spPr>
          <a:xfrm>
            <a:off x="914400" y="4289195"/>
            <a:ext cx="6171414" cy="1923069"/>
          </a:xfrm>
        </p:spPr>
        <p:txBody>
          <a:bodyPr>
            <a:noAutofit/>
          </a:bodyPr>
          <a:lstStyle/>
          <a:p>
            <a:pPr algn="ctr"/>
            <a:r>
              <a:rPr lang="en-GB" sz="1200" dirty="0"/>
              <a:t>Group 4: Mirela-Cristiana Gherlan</a:t>
            </a:r>
          </a:p>
          <a:p>
            <a:pPr algn="ctr"/>
            <a:r>
              <a:rPr lang="en-GB" sz="1200" dirty="0"/>
              <a:t>Yash </a:t>
            </a:r>
            <a:r>
              <a:rPr lang="en-GB" sz="1200" dirty="0" err="1"/>
              <a:t>Jagwani</a:t>
            </a:r>
            <a:endParaRPr lang="en-GB" sz="1200" dirty="0"/>
          </a:p>
          <a:p>
            <a:pPr algn="ctr"/>
            <a:r>
              <a:rPr lang="en-GB" sz="1200" dirty="0"/>
              <a:t>Felix </a:t>
            </a:r>
            <a:r>
              <a:rPr lang="en-GB" sz="1200" dirty="0" err="1"/>
              <a:t>Morenc</a:t>
            </a:r>
            <a:endParaRPr lang="en-GB" sz="1200" dirty="0"/>
          </a:p>
          <a:p>
            <a:pPr algn="ctr"/>
            <a:r>
              <a:rPr lang="en-GB" sz="1200" dirty="0"/>
              <a:t>Moni Manolov</a:t>
            </a:r>
          </a:p>
          <a:p>
            <a:pPr algn="ctr"/>
            <a:r>
              <a:rPr lang="en-GB" sz="1200" dirty="0"/>
              <a:t>Tutors: </a:t>
            </a:r>
            <a:r>
              <a:rPr lang="en-GB" sz="1200" dirty="0" err="1"/>
              <a:t>Basjan</a:t>
            </a:r>
            <a:r>
              <a:rPr lang="en-GB" sz="1200" dirty="0"/>
              <a:t> </a:t>
            </a:r>
            <a:r>
              <a:rPr lang="en-GB" sz="1200" dirty="0" err="1"/>
              <a:t>Schouwenaars</a:t>
            </a:r>
            <a:endParaRPr lang="en-GB" sz="1200" dirty="0"/>
          </a:p>
          <a:p>
            <a:pPr algn="ctr"/>
            <a:r>
              <a:rPr lang="en-GB" sz="1200" dirty="0"/>
              <a:t>Qin Zhao</a:t>
            </a:r>
          </a:p>
        </p:txBody>
      </p:sp>
      <p:sp>
        <p:nvSpPr>
          <p:cNvPr id="4" name="Rectangle 1">
            <a:extLst>
              <a:ext uri="{FF2B5EF4-FFF2-40B4-BE49-F238E27FC236}">
                <a16:creationId xmlns:a16="http://schemas.microsoft.com/office/drawing/2014/main" id="{ADA1A21D-CF66-4CBD-BAD1-F3AA27F524D0}"/>
              </a:ext>
            </a:extLst>
          </p:cNvPr>
          <p:cNvSpPr>
            <a:spLocks noChangeArrowheads="1"/>
          </p:cNvSpPr>
          <p:nvPr/>
        </p:nvSpPr>
        <p:spPr bwMode="auto">
          <a:xfrm>
            <a:off x="0" y="-160934"/>
            <a:ext cx="65" cy="321869"/>
          </a:xfrm>
          <a:prstGeom prst="rect">
            <a:avLst/>
          </a:prstGeom>
          <a:solidFill>
            <a:srgbClr val="DB3B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3">
            <a:extLst>
              <a:ext uri="{FF2B5EF4-FFF2-40B4-BE49-F238E27FC236}">
                <a16:creationId xmlns:a16="http://schemas.microsoft.com/office/drawing/2014/main" id="{D0384848-F466-4C33-AF5A-F33E3710A8E7}"/>
              </a:ext>
            </a:extLst>
          </p:cNvPr>
          <p:cNvSpPr>
            <a:spLocks noChangeAspect="1" noChangeArrowheads="1"/>
          </p:cNvSpPr>
          <p:nvPr/>
        </p:nvSpPr>
        <p:spPr bwMode="auto">
          <a:xfrm>
            <a:off x="120650" y="-714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6806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706F-FA66-4B94-BD57-4619AA995996}"/>
              </a:ext>
            </a:extLst>
          </p:cNvPr>
          <p:cNvSpPr>
            <a:spLocks noGrp="1"/>
          </p:cNvSpPr>
          <p:nvPr>
            <p:ph type="title"/>
          </p:nvPr>
        </p:nvSpPr>
        <p:spPr/>
        <p:txBody>
          <a:bodyPr/>
          <a:lstStyle/>
          <a:p>
            <a:r>
              <a:rPr lang="en-GB" dirty="0"/>
              <a:t>Who are we?</a:t>
            </a:r>
          </a:p>
        </p:txBody>
      </p:sp>
      <p:pic>
        <p:nvPicPr>
          <p:cNvPr id="5" name="Content Placeholder 4" descr="A person taking a selfie&#10;&#10;Description automatically generated">
            <a:extLst>
              <a:ext uri="{FF2B5EF4-FFF2-40B4-BE49-F238E27FC236}">
                <a16:creationId xmlns:a16="http://schemas.microsoft.com/office/drawing/2014/main" id="{8E27C4C3-8350-4F9E-AB9D-2167E2191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826" y="1953743"/>
            <a:ext cx="1432500" cy="2886045"/>
          </a:xfrm>
        </p:spPr>
      </p:pic>
      <p:sp>
        <p:nvSpPr>
          <p:cNvPr id="6" name="TextBox 5">
            <a:extLst>
              <a:ext uri="{FF2B5EF4-FFF2-40B4-BE49-F238E27FC236}">
                <a16:creationId xmlns:a16="http://schemas.microsoft.com/office/drawing/2014/main" id="{AE928945-55C4-43E5-9F08-899226757F3D}"/>
              </a:ext>
            </a:extLst>
          </p:cNvPr>
          <p:cNvSpPr txBox="1"/>
          <p:nvPr/>
        </p:nvSpPr>
        <p:spPr>
          <a:xfrm>
            <a:off x="560233" y="4839788"/>
            <a:ext cx="1225686" cy="369332"/>
          </a:xfrm>
          <a:prstGeom prst="rect">
            <a:avLst/>
          </a:prstGeom>
          <a:noFill/>
        </p:spPr>
        <p:txBody>
          <a:bodyPr wrap="square" rtlCol="0">
            <a:spAutoFit/>
          </a:bodyPr>
          <a:lstStyle/>
          <a:p>
            <a:pPr algn="ctr"/>
            <a:r>
              <a:rPr lang="en-GB" dirty="0"/>
              <a:t>Mirela</a:t>
            </a:r>
          </a:p>
        </p:txBody>
      </p:sp>
      <p:pic>
        <p:nvPicPr>
          <p:cNvPr id="8" name="Picture 7">
            <a:extLst>
              <a:ext uri="{FF2B5EF4-FFF2-40B4-BE49-F238E27FC236}">
                <a16:creationId xmlns:a16="http://schemas.microsoft.com/office/drawing/2014/main" id="{B91F64AD-EE02-443B-B59E-37C70407F2C8}"/>
              </a:ext>
            </a:extLst>
          </p:cNvPr>
          <p:cNvPicPr>
            <a:picLocks noChangeAspect="1"/>
          </p:cNvPicPr>
          <p:nvPr/>
        </p:nvPicPr>
        <p:blipFill>
          <a:blip r:embed="rId3"/>
          <a:stretch>
            <a:fillRect/>
          </a:stretch>
        </p:blipFill>
        <p:spPr>
          <a:xfrm>
            <a:off x="2739692" y="1953743"/>
            <a:ext cx="2541607" cy="2886045"/>
          </a:xfrm>
          <a:prstGeom prst="rect">
            <a:avLst/>
          </a:prstGeom>
        </p:spPr>
      </p:pic>
      <p:sp>
        <p:nvSpPr>
          <p:cNvPr id="9" name="TextBox 8">
            <a:extLst>
              <a:ext uri="{FF2B5EF4-FFF2-40B4-BE49-F238E27FC236}">
                <a16:creationId xmlns:a16="http://schemas.microsoft.com/office/drawing/2014/main" id="{74B22CCF-C044-4C76-BB7C-D9D9D279D298}"/>
              </a:ext>
            </a:extLst>
          </p:cNvPr>
          <p:cNvSpPr txBox="1"/>
          <p:nvPr/>
        </p:nvSpPr>
        <p:spPr>
          <a:xfrm>
            <a:off x="3198242" y="4839788"/>
            <a:ext cx="1325722" cy="369332"/>
          </a:xfrm>
          <a:prstGeom prst="rect">
            <a:avLst/>
          </a:prstGeom>
          <a:noFill/>
        </p:spPr>
        <p:txBody>
          <a:bodyPr wrap="square" rtlCol="0">
            <a:spAutoFit/>
          </a:bodyPr>
          <a:lstStyle/>
          <a:p>
            <a:pPr algn="ctr"/>
            <a:r>
              <a:rPr lang="en-GB" dirty="0"/>
              <a:t>Yash</a:t>
            </a:r>
          </a:p>
        </p:txBody>
      </p:sp>
      <p:pic>
        <p:nvPicPr>
          <p:cNvPr id="10" name="Picture 9">
            <a:extLst>
              <a:ext uri="{FF2B5EF4-FFF2-40B4-BE49-F238E27FC236}">
                <a16:creationId xmlns:a16="http://schemas.microsoft.com/office/drawing/2014/main" id="{A2253BB3-E9BA-498B-B057-55EECF0A69F7}"/>
              </a:ext>
            </a:extLst>
          </p:cNvPr>
          <p:cNvPicPr>
            <a:picLocks noChangeAspect="1"/>
          </p:cNvPicPr>
          <p:nvPr/>
        </p:nvPicPr>
        <p:blipFill>
          <a:blip r:embed="rId4"/>
          <a:stretch>
            <a:fillRect/>
          </a:stretch>
        </p:blipFill>
        <p:spPr>
          <a:xfrm>
            <a:off x="6131665" y="1953743"/>
            <a:ext cx="2349601" cy="2850413"/>
          </a:xfrm>
          <a:prstGeom prst="rect">
            <a:avLst/>
          </a:prstGeom>
        </p:spPr>
      </p:pic>
      <p:sp>
        <p:nvSpPr>
          <p:cNvPr id="12" name="TextBox 11">
            <a:extLst>
              <a:ext uri="{FF2B5EF4-FFF2-40B4-BE49-F238E27FC236}">
                <a16:creationId xmlns:a16="http://schemas.microsoft.com/office/drawing/2014/main" id="{FBD28EBA-6D67-49C6-828B-A6F403FF271A}"/>
              </a:ext>
            </a:extLst>
          </p:cNvPr>
          <p:cNvSpPr txBox="1"/>
          <p:nvPr/>
        </p:nvSpPr>
        <p:spPr>
          <a:xfrm>
            <a:off x="6693622" y="4783394"/>
            <a:ext cx="1225686" cy="369332"/>
          </a:xfrm>
          <a:prstGeom prst="rect">
            <a:avLst/>
          </a:prstGeom>
          <a:noFill/>
        </p:spPr>
        <p:txBody>
          <a:bodyPr wrap="square" rtlCol="0">
            <a:spAutoFit/>
          </a:bodyPr>
          <a:lstStyle/>
          <a:p>
            <a:pPr algn="ctr"/>
            <a:r>
              <a:rPr lang="en-GB" dirty="0"/>
              <a:t>Moni</a:t>
            </a:r>
          </a:p>
        </p:txBody>
      </p:sp>
      <p:sp>
        <p:nvSpPr>
          <p:cNvPr id="14" name="TextBox 13">
            <a:extLst>
              <a:ext uri="{FF2B5EF4-FFF2-40B4-BE49-F238E27FC236}">
                <a16:creationId xmlns:a16="http://schemas.microsoft.com/office/drawing/2014/main" id="{BFD3CD6D-B5F8-48E4-83A6-30E8D063279A}"/>
              </a:ext>
            </a:extLst>
          </p:cNvPr>
          <p:cNvSpPr txBox="1"/>
          <p:nvPr/>
        </p:nvSpPr>
        <p:spPr>
          <a:xfrm>
            <a:off x="9812694" y="4839788"/>
            <a:ext cx="1225686" cy="369332"/>
          </a:xfrm>
          <a:prstGeom prst="rect">
            <a:avLst/>
          </a:prstGeom>
          <a:noFill/>
        </p:spPr>
        <p:txBody>
          <a:bodyPr wrap="square" rtlCol="0">
            <a:spAutoFit/>
          </a:bodyPr>
          <a:lstStyle/>
          <a:p>
            <a:pPr algn="ctr"/>
            <a:r>
              <a:rPr lang="en-GB" dirty="0"/>
              <a:t>Felix</a:t>
            </a:r>
          </a:p>
        </p:txBody>
      </p:sp>
      <p:pic>
        <p:nvPicPr>
          <p:cNvPr id="15" name="Picture 14">
            <a:extLst>
              <a:ext uri="{FF2B5EF4-FFF2-40B4-BE49-F238E27FC236}">
                <a16:creationId xmlns:a16="http://schemas.microsoft.com/office/drawing/2014/main" id="{65CAE12D-5A7B-4A8A-A01F-F80E5ABB25C1}"/>
              </a:ext>
            </a:extLst>
          </p:cNvPr>
          <p:cNvPicPr>
            <a:picLocks noChangeAspect="1"/>
          </p:cNvPicPr>
          <p:nvPr/>
        </p:nvPicPr>
        <p:blipFill>
          <a:blip r:embed="rId5"/>
          <a:stretch>
            <a:fillRect/>
          </a:stretch>
        </p:blipFill>
        <p:spPr>
          <a:xfrm>
            <a:off x="9226773" y="1985977"/>
            <a:ext cx="2698174" cy="2741666"/>
          </a:xfrm>
          <a:prstGeom prst="rect">
            <a:avLst/>
          </a:prstGeom>
        </p:spPr>
      </p:pic>
    </p:spTree>
    <p:extLst>
      <p:ext uri="{BB962C8B-B14F-4D97-AF65-F5344CB8AC3E}">
        <p14:creationId xmlns:p14="http://schemas.microsoft.com/office/powerpoint/2010/main" val="3887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8ACA3D7-C14F-48A9-A16F-79BF7EB65C79}"/>
              </a:ext>
            </a:extLst>
          </p:cNvPr>
          <p:cNvSpPr>
            <a:spLocks noGrp="1"/>
          </p:cNvSpPr>
          <p:nvPr>
            <p:ph type="title"/>
          </p:nvPr>
        </p:nvSpPr>
        <p:spPr>
          <a:xfrm>
            <a:off x="685800" y="1066163"/>
            <a:ext cx="3306744" cy="5148371"/>
          </a:xfrm>
        </p:spPr>
        <p:txBody>
          <a:bodyPr>
            <a:normAutofit/>
          </a:bodyPr>
          <a:lstStyle/>
          <a:p>
            <a:r>
              <a:rPr lang="en-GB" sz="3200"/>
              <a:t>What is all about?</a:t>
            </a:r>
          </a:p>
        </p:txBody>
      </p:sp>
      <p:graphicFrame>
        <p:nvGraphicFramePr>
          <p:cNvPr id="5" name="Content Placeholder 2">
            <a:extLst>
              <a:ext uri="{FF2B5EF4-FFF2-40B4-BE49-F238E27FC236}">
                <a16:creationId xmlns:a16="http://schemas.microsoft.com/office/drawing/2014/main" id="{FFAF2DDD-C2E4-4797-9289-098108910E59}"/>
              </a:ext>
            </a:extLst>
          </p:cNvPr>
          <p:cNvGraphicFramePr>
            <a:graphicFrameLocks noGrp="1"/>
          </p:cNvGraphicFramePr>
          <p:nvPr>
            <p:ph idx="1"/>
            <p:extLst>
              <p:ext uri="{D42A27DB-BD31-4B8C-83A1-F6EECF244321}">
                <p14:modId xmlns:p14="http://schemas.microsoft.com/office/powerpoint/2010/main" val="1018741026"/>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17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02EC6C3-D0CE-49F3-99F7-80E92ADEF5E8}"/>
              </a:ext>
            </a:extLst>
          </p:cNvPr>
          <p:cNvSpPr>
            <a:spLocks noGrp="1"/>
          </p:cNvSpPr>
          <p:nvPr>
            <p:ph type="title"/>
          </p:nvPr>
        </p:nvSpPr>
        <p:spPr>
          <a:xfrm>
            <a:off x="685800" y="1066163"/>
            <a:ext cx="3306744" cy="5148371"/>
          </a:xfrm>
        </p:spPr>
        <p:txBody>
          <a:bodyPr>
            <a:normAutofit/>
          </a:bodyPr>
          <a:lstStyle/>
          <a:p>
            <a:r>
              <a:rPr lang="en-GB" sz="3200"/>
              <a:t>What we came up with? </a:t>
            </a:r>
            <a:br>
              <a:rPr lang="en-GB" sz="3200"/>
            </a:br>
            <a:r>
              <a:rPr lang="en-GB" sz="3200"/>
              <a:t>Our solution</a:t>
            </a:r>
          </a:p>
        </p:txBody>
      </p:sp>
      <p:graphicFrame>
        <p:nvGraphicFramePr>
          <p:cNvPr id="14" name="Content Placeholder 2">
            <a:extLst>
              <a:ext uri="{FF2B5EF4-FFF2-40B4-BE49-F238E27FC236}">
                <a16:creationId xmlns:a16="http://schemas.microsoft.com/office/drawing/2014/main" id="{20D1E991-B3EB-4F65-96CF-5FB267B06B01}"/>
              </a:ext>
            </a:extLst>
          </p:cNvPr>
          <p:cNvGraphicFramePr>
            <a:graphicFrameLocks noGrp="1"/>
          </p:cNvGraphicFramePr>
          <p:nvPr>
            <p:ph idx="1"/>
            <p:extLst>
              <p:ext uri="{D42A27DB-BD31-4B8C-83A1-F6EECF244321}">
                <p14:modId xmlns:p14="http://schemas.microsoft.com/office/powerpoint/2010/main" val="232544224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791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65A7813B-C2D1-4E33-AF9F-D4B28E3436B1}"/>
              </a:ext>
            </a:extLst>
          </p:cNvPr>
          <p:cNvSpPr>
            <a:spLocks noGrp="1"/>
          </p:cNvSpPr>
          <p:nvPr>
            <p:ph type="title"/>
          </p:nvPr>
        </p:nvSpPr>
        <p:spPr>
          <a:xfrm>
            <a:off x="665922" y="987287"/>
            <a:ext cx="3548269" cy="4697896"/>
          </a:xfrm>
        </p:spPr>
        <p:txBody>
          <a:bodyPr>
            <a:normAutofit/>
          </a:bodyPr>
          <a:lstStyle/>
          <a:p>
            <a:r>
              <a:rPr lang="en-GB" sz="3600"/>
              <a:t>difficulties</a:t>
            </a:r>
          </a:p>
        </p:txBody>
      </p:sp>
      <p:sp>
        <p:nvSpPr>
          <p:cNvPr id="44" name="Content Placeholder 2">
            <a:extLst>
              <a:ext uri="{FF2B5EF4-FFF2-40B4-BE49-F238E27FC236}">
                <a16:creationId xmlns:a16="http://schemas.microsoft.com/office/drawing/2014/main" id="{C96EDD3F-3412-4235-9EB0-2539BD10C123}"/>
              </a:ext>
            </a:extLst>
          </p:cNvPr>
          <p:cNvSpPr>
            <a:spLocks noGrp="1"/>
          </p:cNvSpPr>
          <p:nvPr>
            <p:ph idx="1"/>
          </p:nvPr>
        </p:nvSpPr>
        <p:spPr>
          <a:xfrm>
            <a:off x="5057825" y="987287"/>
            <a:ext cx="5755949" cy="4697895"/>
          </a:xfrm>
        </p:spPr>
        <p:txBody>
          <a:bodyPr anchor="ctr">
            <a:normAutofit/>
          </a:bodyPr>
          <a:lstStyle/>
          <a:p>
            <a:r>
              <a:rPr lang="en-GB" sz="1800"/>
              <a:t>We had difficulties in implementing the database </a:t>
            </a:r>
          </a:p>
          <a:p>
            <a:r>
              <a:rPr lang="en-GB" sz="1800"/>
              <a:t>Because of corona virus (covid-19) outbreak recently, the group was not able to contact or work on the project for almost one week. The knowledge needed to finally implement the database and use it correctly was not learnt easily because there was no actual lecture for it. The group had to work off of youtube videos and do trial and error repeatedly until the correct outcome was found.</a:t>
            </a:r>
          </a:p>
        </p:txBody>
      </p:sp>
    </p:spTree>
    <p:extLst>
      <p:ext uri="{BB962C8B-B14F-4D97-AF65-F5344CB8AC3E}">
        <p14:creationId xmlns:p14="http://schemas.microsoft.com/office/powerpoint/2010/main" val="299787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07D4109-E2C8-41E0-87CB-3892A0091963}"/>
              </a:ext>
            </a:extLst>
          </p:cNvPr>
          <p:cNvSpPr>
            <a:spLocks noGrp="1"/>
          </p:cNvSpPr>
          <p:nvPr>
            <p:ph type="title"/>
          </p:nvPr>
        </p:nvSpPr>
        <p:spPr>
          <a:xfrm>
            <a:off x="165369" y="1066163"/>
            <a:ext cx="4377447" cy="5148371"/>
          </a:xfrm>
        </p:spPr>
        <p:txBody>
          <a:bodyPr>
            <a:normAutofit/>
          </a:bodyPr>
          <a:lstStyle/>
          <a:p>
            <a:pPr algn="ctr"/>
            <a:r>
              <a:rPr lang="en-GB" sz="3200" dirty="0"/>
              <a:t>What we learned</a:t>
            </a:r>
            <a:br>
              <a:rPr lang="en-GB" sz="3200" dirty="0"/>
            </a:br>
            <a:r>
              <a:rPr lang="en-GB" sz="3200" dirty="0"/>
              <a:t>our experience</a:t>
            </a:r>
          </a:p>
        </p:txBody>
      </p:sp>
      <p:graphicFrame>
        <p:nvGraphicFramePr>
          <p:cNvPr id="5" name="Content Placeholder 2">
            <a:extLst>
              <a:ext uri="{FF2B5EF4-FFF2-40B4-BE49-F238E27FC236}">
                <a16:creationId xmlns:a16="http://schemas.microsoft.com/office/drawing/2014/main" id="{39A064E1-F38C-4049-96C5-99D912595629}"/>
              </a:ext>
            </a:extLst>
          </p:cNvPr>
          <p:cNvGraphicFramePr>
            <a:graphicFrameLocks noGrp="1"/>
          </p:cNvGraphicFramePr>
          <p:nvPr>
            <p:ph idx="1"/>
            <p:extLst>
              <p:ext uri="{D42A27DB-BD31-4B8C-83A1-F6EECF244321}">
                <p14:modId xmlns:p14="http://schemas.microsoft.com/office/powerpoint/2010/main" val="1156597376"/>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808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 name="Title 3">
            <a:extLst>
              <a:ext uri="{FF2B5EF4-FFF2-40B4-BE49-F238E27FC236}">
                <a16:creationId xmlns:a16="http://schemas.microsoft.com/office/drawing/2014/main" id="{086F72FB-4865-4ADE-920D-FD7C2CAC57BB}"/>
              </a:ext>
            </a:extLst>
          </p:cNvPr>
          <p:cNvSpPr>
            <a:spLocks noGrp="1"/>
          </p:cNvSpPr>
          <p:nvPr>
            <p:ph type="ctrTitle"/>
          </p:nvPr>
        </p:nvSpPr>
        <p:spPr>
          <a:xfrm>
            <a:off x="4976028" y="965200"/>
            <a:ext cx="6170943" cy="4329641"/>
          </a:xfrm>
        </p:spPr>
        <p:txBody>
          <a:bodyPr anchor="ctr">
            <a:normAutofit/>
          </a:bodyPr>
          <a:lstStyle/>
          <a:p>
            <a:r>
              <a:rPr lang="en-GB" sz="5400" dirty="0"/>
              <a:t>Demo</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05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C04A20-9DD8-44AD-96C2-F182857C0463}"/>
              </a:ext>
            </a:extLst>
          </p:cNvPr>
          <p:cNvSpPr>
            <a:spLocks noGrp="1"/>
          </p:cNvSpPr>
          <p:nvPr>
            <p:ph type="ctrTitle"/>
          </p:nvPr>
        </p:nvSpPr>
        <p:spPr>
          <a:xfrm>
            <a:off x="1136197" y="2168164"/>
            <a:ext cx="9919605" cy="2174683"/>
          </a:xfrm>
        </p:spPr>
        <p:txBody>
          <a:bodyPr>
            <a:normAutofit/>
          </a:bodyPr>
          <a:lstStyle/>
          <a:p>
            <a:pPr algn="ctr"/>
            <a:r>
              <a:rPr lang="en-GB" sz="4400" dirty="0"/>
              <a:t>Thank you for your</a:t>
            </a:r>
            <a:br>
              <a:rPr lang="en-GB" sz="4400" dirty="0"/>
            </a:br>
            <a:r>
              <a:rPr lang="en-GB" sz="4400" dirty="0"/>
              <a:t>attention!</a:t>
            </a:r>
            <a:br>
              <a:rPr lang="en-GB" sz="4400" dirty="0"/>
            </a:br>
            <a:r>
              <a:rPr lang="en-GB" sz="4400" dirty="0"/>
              <a:t>...and for all the  support!</a:t>
            </a:r>
          </a:p>
        </p:txBody>
      </p:sp>
    </p:spTree>
    <p:extLst>
      <p:ext uri="{BB962C8B-B14F-4D97-AF65-F5344CB8AC3E}">
        <p14:creationId xmlns:p14="http://schemas.microsoft.com/office/powerpoint/2010/main" val="215514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74B91-5F52-404B-B46B-890BFAD782A9}"/>
              </a:ext>
            </a:extLst>
          </p:cNvPr>
          <p:cNvSpPr>
            <a:spLocks noGrp="1"/>
          </p:cNvSpPr>
          <p:nvPr>
            <p:ph type="ctrTitle"/>
          </p:nvPr>
        </p:nvSpPr>
        <p:spPr>
          <a:xfrm>
            <a:off x="4614258" y="2219272"/>
            <a:ext cx="6132990" cy="1825096"/>
          </a:xfrm>
        </p:spPr>
        <p:txBody>
          <a:bodyPr>
            <a:normAutofit/>
          </a:bodyPr>
          <a:lstStyle/>
          <a:p>
            <a:pPr algn="ctr"/>
            <a:r>
              <a:rPr lang="en-GB" dirty="0"/>
              <a:t>Feedback and questions</a:t>
            </a:r>
          </a:p>
        </p:txBody>
      </p:sp>
      <p:pic>
        <p:nvPicPr>
          <p:cNvPr id="10" name="Graphic 7" descr="Questions">
            <a:extLst>
              <a:ext uri="{FF2B5EF4-FFF2-40B4-BE49-F238E27FC236}">
                <a16:creationId xmlns:a16="http://schemas.microsoft.com/office/drawing/2014/main" id="{0ED7DB93-F2BB-48C1-9261-E1C5C21BE9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9572334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243</TotalTime>
  <Words>224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MediaBazaar Application</vt:lpstr>
      <vt:lpstr>Who are we?</vt:lpstr>
      <vt:lpstr>What is all about?</vt:lpstr>
      <vt:lpstr>What we came up with?  Our solution</vt:lpstr>
      <vt:lpstr>difficulties</vt:lpstr>
      <vt:lpstr>What we learned our experience</vt:lpstr>
      <vt:lpstr>Demo</vt:lpstr>
      <vt:lpstr>Thank you for your attention! ...and for all the  support!</vt:lpstr>
      <vt:lpstr>Feedback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MediaBazaar Application</dc:title>
  <dc:creator>Mirela Cristiana Gherlan</dc:creator>
  <cp:lastModifiedBy>Moni Manolov</cp:lastModifiedBy>
  <cp:revision>4</cp:revision>
  <dcterms:created xsi:type="dcterms:W3CDTF">2020-03-23T14:28:37Z</dcterms:created>
  <dcterms:modified xsi:type="dcterms:W3CDTF">2020-03-26T15:33:20Z</dcterms:modified>
</cp:coreProperties>
</file>