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C9639-9256-4A6A-805A-D1093684819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3B53BD-B4FB-4D15-9AF8-6C2FB7D562A6}">
      <dgm:prSet/>
      <dgm:spPr/>
      <dgm:t>
        <a:bodyPr/>
        <a:lstStyle/>
        <a:p>
          <a:r>
            <a:rPr lang="en-AS"/>
            <a:t>Scenario</a:t>
          </a:r>
          <a:endParaRPr lang="en-US"/>
        </a:p>
      </dgm:t>
    </dgm:pt>
    <dgm:pt modelId="{03A0C86E-C380-4218-A2C9-A39C6136101C}" type="parTrans" cxnId="{E5F9FA2C-ACB3-415F-8867-25A3BAE4E925}">
      <dgm:prSet/>
      <dgm:spPr/>
      <dgm:t>
        <a:bodyPr/>
        <a:lstStyle/>
        <a:p>
          <a:endParaRPr lang="en-US"/>
        </a:p>
      </dgm:t>
    </dgm:pt>
    <dgm:pt modelId="{9DB11242-4C5D-4104-B785-5B25D1AAC552}" type="sibTrans" cxnId="{E5F9FA2C-ACB3-415F-8867-25A3BAE4E925}">
      <dgm:prSet/>
      <dgm:spPr/>
      <dgm:t>
        <a:bodyPr/>
        <a:lstStyle/>
        <a:p>
          <a:endParaRPr lang="en-US"/>
        </a:p>
      </dgm:t>
    </dgm:pt>
    <dgm:pt modelId="{71CD01CE-2ADD-4A64-8536-CE766A98600D}">
      <dgm:prSet/>
      <dgm:spPr/>
      <dgm:t>
        <a:bodyPr/>
        <a:lstStyle/>
        <a:p>
          <a:r>
            <a:rPr lang="en-AS"/>
            <a:t>Research</a:t>
          </a:r>
          <a:endParaRPr lang="en-US"/>
        </a:p>
      </dgm:t>
    </dgm:pt>
    <dgm:pt modelId="{4E188BD0-BEE5-4FCB-A1D1-20CEB71E0954}" type="parTrans" cxnId="{3E41FAAE-40EC-4CD5-BA80-D6F223A49CD0}">
      <dgm:prSet/>
      <dgm:spPr/>
      <dgm:t>
        <a:bodyPr/>
        <a:lstStyle/>
        <a:p>
          <a:endParaRPr lang="en-US"/>
        </a:p>
      </dgm:t>
    </dgm:pt>
    <dgm:pt modelId="{A7AD60C8-F3BE-4CEA-9ADB-F29512EEDDC3}" type="sibTrans" cxnId="{3E41FAAE-40EC-4CD5-BA80-D6F223A49CD0}">
      <dgm:prSet/>
      <dgm:spPr/>
      <dgm:t>
        <a:bodyPr/>
        <a:lstStyle/>
        <a:p>
          <a:endParaRPr lang="en-US"/>
        </a:p>
      </dgm:t>
    </dgm:pt>
    <dgm:pt modelId="{89D0B032-D427-42B4-8B04-C5D97979DCEB}">
      <dgm:prSet/>
      <dgm:spPr/>
      <dgm:t>
        <a:bodyPr/>
        <a:lstStyle/>
        <a:p>
          <a:r>
            <a:rPr lang="en-AS"/>
            <a:t>Demo</a:t>
          </a:r>
          <a:endParaRPr lang="en-US"/>
        </a:p>
      </dgm:t>
    </dgm:pt>
    <dgm:pt modelId="{B8BC8C86-0817-4F62-864D-47FF387356A0}" type="parTrans" cxnId="{FEA6804C-6759-4037-9838-4FD69D4E5FC4}">
      <dgm:prSet/>
      <dgm:spPr/>
      <dgm:t>
        <a:bodyPr/>
        <a:lstStyle/>
        <a:p>
          <a:endParaRPr lang="en-US"/>
        </a:p>
      </dgm:t>
    </dgm:pt>
    <dgm:pt modelId="{0E070EA8-1F8B-4552-879F-67FBBA82F337}" type="sibTrans" cxnId="{FEA6804C-6759-4037-9838-4FD69D4E5FC4}">
      <dgm:prSet/>
      <dgm:spPr/>
      <dgm:t>
        <a:bodyPr/>
        <a:lstStyle/>
        <a:p>
          <a:endParaRPr lang="en-US"/>
        </a:p>
      </dgm:t>
    </dgm:pt>
    <dgm:pt modelId="{5FB6D5BC-9BC1-4871-9E78-3994B8768AD8}" type="pres">
      <dgm:prSet presAssocID="{1E7C9639-9256-4A6A-805A-D1093684819E}" presName="vert0" presStyleCnt="0">
        <dgm:presLayoutVars>
          <dgm:dir/>
          <dgm:animOne val="branch"/>
          <dgm:animLvl val="lvl"/>
        </dgm:presLayoutVars>
      </dgm:prSet>
      <dgm:spPr/>
    </dgm:pt>
    <dgm:pt modelId="{4D763BF3-CD1C-45D4-B748-02A481C6350D}" type="pres">
      <dgm:prSet presAssocID="{E83B53BD-B4FB-4D15-9AF8-6C2FB7D562A6}" presName="thickLine" presStyleLbl="alignNode1" presStyleIdx="0" presStyleCnt="3"/>
      <dgm:spPr/>
    </dgm:pt>
    <dgm:pt modelId="{2E3C56A7-014D-4422-A9E3-0F196A95639E}" type="pres">
      <dgm:prSet presAssocID="{E83B53BD-B4FB-4D15-9AF8-6C2FB7D562A6}" presName="horz1" presStyleCnt="0"/>
      <dgm:spPr/>
    </dgm:pt>
    <dgm:pt modelId="{2480F592-D9A4-438A-8C1D-32ACAB3DB179}" type="pres">
      <dgm:prSet presAssocID="{E83B53BD-B4FB-4D15-9AF8-6C2FB7D562A6}" presName="tx1" presStyleLbl="revTx" presStyleIdx="0" presStyleCnt="3"/>
      <dgm:spPr/>
    </dgm:pt>
    <dgm:pt modelId="{C138BE19-1623-424B-9F07-8CBFDF988F98}" type="pres">
      <dgm:prSet presAssocID="{E83B53BD-B4FB-4D15-9AF8-6C2FB7D562A6}" presName="vert1" presStyleCnt="0"/>
      <dgm:spPr/>
    </dgm:pt>
    <dgm:pt modelId="{2310BA38-11F9-4C7F-A8EF-704805449FD2}" type="pres">
      <dgm:prSet presAssocID="{71CD01CE-2ADD-4A64-8536-CE766A98600D}" presName="thickLine" presStyleLbl="alignNode1" presStyleIdx="1" presStyleCnt="3"/>
      <dgm:spPr/>
    </dgm:pt>
    <dgm:pt modelId="{4BDA22C7-E94B-47FD-8A0D-0B103ED5F726}" type="pres">
      <dgm:prSet presAssocID="{71CD01CE-2ADD-4A64-8536-CE766A98600D}" presName="horz1" presStyleCnt="0"/>
      <dgm:spPr/>
    </dgm:pt>
    <dgm:pt modelId="{E79ACBCA-4E6D-4159-9542-42819B4E1865}" type="pres">
      <dgm:prSet presAssocID="{71CD01CE-2ADD-4A64-8536-CE766A98600D}" presName="tx1" presStyleLbl="revTx" presStyleIdx="1" presStyleCnt="3"/>
      <dgm:spPr/>
    </dgm:pt>
    <dgm:pt modelId="{0A19EDFF-80E0-45B4-95F0-D91A7ED51E93}" type="pres">
      <dgm:prSet presAssocID="{71CD01CE-2ADD-4A64-8536-CE766A98600D}" presName="vert1" presStyleCnt="0"/>
      <dgm:spPr/>
    </dgm:pt>
    <dgm:pt modelId="{659F9639-6F49-4134-8EB6-C904782C1969}" type="pres">
      <dgm:prSet presAssocID="{89D0B032-D427-42B4-8B04-C5D97979DCEB}" presName="thickLine" presStyleLbl="alignNode1" presStyleIdx="2" presStyleCnt="3"/>
      <dgm:spPr/>
    </dgm:pt>
    <dgm:pt modelId="{195DD029-F968-480C-9938-FE6B56388900}" type="pres">
      <dgm:prSet presAssocID="{89D0B032-D427-42B4-8B04-C5D97979DCEB}" presName="horz1" presStyleCnt="0"/>
      <dgm:spPr/>
    </dgm:pt>
    <dgm:pt modelId="{04FBEF81-F05B-493A-9CAF-052DC2E4E588}" type="pres">
      <dgm:prSet presAssocID="{89D0B032-D427-42B4-8B04-C5D97979DCEB}" presName="tx1" presStyleLbl="revTx" presStyleIdx="2" presStyleCnt="3"/>
      <dgm:spPr/>
    </dgm:pt>
    <dgm:pt modelId="{73E05AC9-DB63-4433-AD4E-00688BD3BEB2}" type="pres">
      <dgm:prSet presAssocID="{89D0B032-D427-42B4-8B04-C5D97979DCEB}" presName="vert1" presStyleCnt="0"/>
      <dgm:spPr/>
    </dgm:pt>
  </dgm:ptLst>
  <dgm:cxnLst>
    <dgm:cxn modelId="{E5F9FA2C-ACB3-415F-8867-25A3BAE4E925}" srcId="{1E7C9639-9256-4A6A-805A-D1093684819E}" destId="{E83B53BD-B4FB-4D15-9AF8-6C2FB7D562A6}" srcOrd="0" destOrd="0" parTransId="{03A0C86E-C380-4218-A2C9-A39C6136101C}" sibTransId="{9DB11242-4C5D-4104-B785-5B25D1AAC552}"/>
    <dgm:cxn modelId="{EBDDEA3E-6962-4750-BF59-815AAD036F66}" type="presOf" srcId="{1E7C9639-9256-4A6A-805A-D1093684819E}" destId="{5FB6D5BC-9BC1-4871-9E78-3994B8768AD8}" srcOrd="0" destOrd="0" presId="urn:microsoft.com/office/officeart/2008/layout/LinedList"/>
    <dgm:cxn modelId="{FEA6804C-6759-4037-9838-4FD69D4E5FC4}" srcId="{1E7C9639-9256-4A6A-805A-D1093684819E}" destId="{89D0B032-D427-42B4-8B04-C5D97979DCEB}" srcOrd="2" destOrd="0" parTransId="{B8BC8C86-0817-4F62-864D-47FF387356A0}" sibTransId="{0E070EA8-1F8B-4552-879F-67FBBA82F337}"/>
    <dgm:cxn modelId="{6E538B7B-57FF-4C4C-98C0-CAF74B0ABCBF}" type="presOf" srcId="{89D0B032-D427-42B4-8B04-C5D97979DCEB}" destId="{04FBEF81-F05B-493A-9CAF-052DC2E4E588}" srcOrd="0" destOrd="0" presId="urn:microsoft.com/office/officeart/2008/layout/LinedList"/>
    <dgm:cxn modelId="{DF8AF395-CA42-4046-A9D1-A4C2527E83D5}" type="presOf" srcId="{E83B53BD-B4FB-4D15-9AF8-6C2FB7D562A6}" destId="{2480F592-D9A4-438A-8C1D-32ACAB3DB179}" srcOrd="0" destOrd="0" presId="urn:microsoft.com/office/officeart/2008/layout/LinedList"/>
    <dgm:cxn modelId="{3E41FAAE-40EC-4CD5-BA80-D6F223A49CD0}" srcId="{1E7C9639-9256-4A6A-805A-D1093684819E}" destId="{71CD01CE-2ADD-4A64-8536-CE766A98600D}" srcOrd="1" destOrd="0" parTransId="{4E188BD0-BEE5-4FCB-A1D1-20CEB71E0954}" sibTransId="{A7AD60C8-F3BE-4CEA-9ADB-F29512EEDDC3}"/>
    <dgm:cxn modelId="{5B0624DD-01A7-4516-983D-39B8788422FD}" type="presOf" srcId="{71CD01CE-2ADD-4A64-8536-CE766A98600D}" destId="{E79ACBCA-4E6D-4159-9542-42819B4E1865}" srcOrd="0" destOrd="0" presId="urn:microsoft.com/office/officeart/2008/layout/LinedList"/>
    <dgm:cxn modelId="{ED1283CF-8F7C-45E2-A6B5-24B46C099989}" type="presParOf" srcId="{5FB6D5BC-9BC1-4871-9E78-3994B8768AD8}" destId="{4D763BF3-CD1C-45D4-B748-02A481C6350D}" srcOrd="0" destOrd="0" presId="urn:microsoft.com/office/officeart/2008/layout/LinedList"/>
    <dgm:cxn modelId="{950E9659-61C4-4A11-B335-6FA06454FD03}" type="presParOf" srcId="{5FB6D5BC-9BC1-4871-9E78-3994B8768AD8}" destId="{2E3C56A7-014D-4422-A9E3-0F196A95639E}" srcOrd="1" destOrd="0" presId="urn:microsoft.com/office/officeart/2008/layout/LinedList"/>
    <dgm:cxn modelId="{95D2F223-9C2F-440D-A452-A8E8B474DDF9}" type="presParOf" srcId="{2E3C56A7-014D-4422-A9E3-0F196A95639E}" destId="{2480F592-D9A4-438A-8C1D-32ACAB3DB179}" srcOrd="0" destOrd="0" presId="urn:microsoft.com/office/officeart/2008/layout/LinedList"/>
    <dgm:cxn modelId="{6CCD960E-D3D8-4FB7-B8B7-421EA96E24AF}" type="presParOf" srcId="{2E3C56A7-014D-4422-A9E3-0F196A95639E}" destId="{C138BE19-1623-424B-9F07-8CBFDF988F98}" srcOrd="1" destOrd="0" presId="urn:microsoft.com/office/officeart/2008/layout/LinedList"/>
    <dgm:cxn modelId="{A9DD2464-02D8-4358-8586-DD94D195E968}" type="presParOf" srcId="{5FB6D5BC-9BC1-4871-9E78-3994B8768AD8}" destId="{2310BA38-11F9-4C7F-A8EF-704805449FD2}" srcOrd="2" destOrd="0" presId="urn:microsoft.com/office/officeart/2008/layout/LinedList"/>
    <dgm:cxn modelId="{87957479-8B77-4ADF-986B-104AC87B50DE}" type="presParOf" srcId="{5FB6D5BC-9BC1-4871-9E78-3994B8768AD8}" destId="{4BDA22C7-E94B-47FD-8A0D-0B103ED5F726}" srcOrd="3" destOrd="0" presId="urn:microsoft.com/office/officeart/2008/layout/LinedList"/>
    <dgm:cxn modelId="{B1960AB8-A002-48BB-BD49-D00DD82E30DC}" type="presParOf" srcId="{4BDA22C7-E94B-47FD-8A0D-0B103ED5F726}" destId="{E79ACBCA-4E6D-4159-9542-42819B4E1865}" srcOrd="0" destOrd="0" presId="urn:microsoft.com/office/officeart/2008/layout/LinedList"/>
    <dgm:cxn modelId="{7E1D1950-8390-4009-B254-CB91800F1B16}" type="presParOf" srcId="{4BDA22C7-E94B-47FD-8A0D-0B103ED5F726}" destId="{0A19EDFF-80E0-45B4-95F0-D91A7ED51E93}" srcOrd="1" destOrd="0" presId="urn:microsoft.com/office/officeart/2008/layout/LinedList"/>
    <dgm:cxn modelId="{2EA303DA-51CF-4C35-9E04-7B7B2F293830}" type="presParOf" srcId="{5FB6D5BC-9BC1-4871-9E78-3994B8768AD8}" destId="{659F9639-6F49-4134-8EB6-C904782C1969}" srcOrd="4" destOrd="0" presId="urn:microsoft.com/office/officeart/2008/layout/LinedList"/>
    <dgm:cxn modelId="{6B09B029-F912-4173-B328-96752D3CF328}" type="presParOf" srcId="{5FB6D5BC-9BC1-4871-9E78-3994B8768AD8}" destId="{195DD029-F968-480C-9938-FE6B56388900}" srcOrd="5" destOrd="0" presId="urn:microsoft.com/office/officeart/2008/layout/LinedList"/>
    <dgm:cxn modelId="{66A8C196-3F39-4642-AF78-E71307E86F80}" type="presParOf" srcId="{195DD029-F968-480C-9938-FE6B56388900}" destId="{04FBEF81-F05B-493A-9CAF-052DC2E4E588}" srcOrd="0" destOrd="0" presId="urn:microsoft.com/office/officeart/2008/layout/LinedList"/>
    <dgm:cxn modelId="{D9E78BB3-8949-413C-9B98-0F26C7F1AF97}" type="presParOf" srcId="{195DD029-F968-480C-9938-FE6B56388900}" destId="{73E05AC9-DB63-4433-AD4E-00688BD3BE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F70FE-C05A-4766-BA43-8D763162EE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51EA5B-7943-44B1-9E1A-D8DED6E3FDFB}">
      <dgm:prSet/>
      <dgm:spPr/>
      <dgm:t>
        <a:bodyPr/>
        <a:lstStyle/>
        <a:p>
          <a:r>
            <a:rPr lang="en-AS"/>
            <a:t>Thoughts on travelling</a:t>
          </a:r>
          <a:endParaRPr lang="en-US"/>
        </a:p>
      </dgm:t>
    </dgm:pt>
    <dgm:pt modelId="{EF3AB964-2A9F-423A-A6DE-F93B0FA67E50}" type="parTrans" cxnId="{DD2BF4E4-5363-489C-988D-42754B582BD6}">
      <dgm:prSet/>
      <dgm:spPr/>
      <dgm:t>
        <a:bodyPr/>
        <a:lstStyle/>
        <a:p>
          <a:endParaRPr lang="en-US"/>
        </a:p>
      </dgm:t>
    </dgm:pt>
    <dgm:pt modelId="{EACAF8FD-50CD-4462-A4AC-B5C855492139}" type="sibTrans" cxnId="{DD2BF4E4-5363-489C-988D-42754B582BD6}">
      <dgm:prSet/>
      <dgm:spPr/>
      <dgm:t>
        <a:bodyPr/>
        <a:lstStyle/>
        <a:p>
          <a:endParaRPr lang="en-US"/>
        </a:p>
      </dgm:t>
    </dgm:pt>
    <dgm:pt modelId="{2A3C9BD4-F67A-4858-9E48-72E7854CD047}">
      <dgm:prSet/>
      <dgm:spPr/>
      <dgm:t>
        <a:bodyPr/>
        <a:lstStyle/>
        <a:p>
          <a:r>
            <a:rPr lang="en-AS"/>
            <a:t>Colours</a:t>
          </a:r>
          <a:endParaRPr lang="en-US"/>
        </a:p>
      </dgm:t>
    </dgm:pt>
    <dgm:pt modelId="{06576EE2-AB17-4FC1-9B26-53A7CEAE57E9}" type="parTrans" cxnId="{61ED8260-BA22-4BD5-A986-6891C47FC1CB}">
      <dgm:prSet/>
      <dgm:spPr/>
      <dgm:t>
        <a:bodyPr/>
        <a:lstStyle/>
        <a:p>
          <a:endParaRPr lang="en-US"/>
        </a:p>
      </dgm:t>
    </dgm:pt>
    <dgm:pt modelId="{F866D767-0500-4F5B-BA80-481019DD56D7}" type="sibTrans" cxnId="{61ED8260-BA22-4BD5-A986-6891C47FC1CB}">
      <dgm:prSet/>
      <dgm:spPr/>
      <dgm:t>
        <a:bodyPr/>
        <a:lstStyle/>
        <a:p>
          <a:endParaRPr lang="en-US"/>
        </a:p>
      </dgm:t>
    </dgm:pt>
    <dgm:pt modelId="{AC8729DE-BE8C-4324-A818-12688516C970}">
      <dgm:prSet/>
      <dgm:spPr/>
      <dgm:t>
        <a:bodyPr/>
        <a:lstStyle/>
        <a:p>
          <a:r>
            <a:rPr lang="en-AS"/>
            <a:t>Existing apps</a:t>
          </a:r>
          <a:endParaRPr lang="en-US"/>
        </a:p>
      </dgm:t>
    </dgm:pt>
    <dgm:pt modelId="{83D43967-66F5-41C1-9FC4-2D7989D1BF1E}" type="parTrans" cxnId="{4D60DC43-8D03-494B-898C-88A11C29899E}">
      <dgm:prSet/>
      <dgm:spPr/>
      <dgm:t>
        <a:bodyPr/>
        <a:lstStyle/>
        <a:p>
          <a:endParaRPr lang="en-US"/>
        </a:p>
      </dgm:t>
    </dgm:pt>
    <dgm:pt modelId="{D2E6934D-34C9-4EB3-B3B4-87A3B31FE263}" type="sibTrans" cxnId="{4D60DC43-8D03-494B-898C-88A11C29899E}">
      <dgm:prSet/>
      <dgm:spPr/>
      <dgm:t>
        <a:bodyPr/>
        <a:lstStyle/>
        <a:p>
          <a:endParaRPr lang="en-US"/>
        </a:p>
      </dgm:t>
    </dgm:pt>
    <dgm:pt modelId="{DDA60F92-3407-4E4E-A25D-272CD6ABE354}">
      <dgm:prSet/>
      <dgm:spPr/>
      <dgm:t>
        <a:bodyPr/>
        <a:lstStyle/>
        <a:p>
          <a:r>
            <a:rPr lang="en-AS"/>
            <a:t>A lot of feedback – (target group and teachers)</a:t>
          </a:r>
          <a:endParaRPr lang="en-US"/>
        </a:p>
      </dgm:t>
    </dgm:pt>
    <dgm:pt modelId="{F580FDEA-EA2A-477B-807F-9D3F6AA1D19F}" type="parTrans" cxnId="{D2C82388-D539-4205-8578-155D66405638}">
      <dgm:prSet/>
      <dgm:spPr/>
      <dgm:t>
        <a:bodyPr/>
        <a:lstStyle/>
        <a:p>
          <a:endParaRPr lang="en-US"/>
        </a:p>
      </dgm:t>
    </dgm:pt>
    <dgm:pt modelId="{238FA3E2-C680-4C2F-8C8B-E018AEB01961}" type="sibTrans" cxnId="{D2C82388-D539-4205-8578-155D66405638}">
      <dgm:prSet/>
      <dgm:spPr/>
      <dgm:t>
        <a:bodyPr/>
        <a:lstStyle/>
        <a:p>
          <a:endParaRPr lang="en-US"/>
        </a:p>
      </dgm:t>
    </dgm:pt>
    <dgm:pt modelId="{437660A0-FB68-4847-8B34-67278F110A25}" type="pres">
      <dgm:prSet presAssocID="{156F70FE-C05A-4766-BA43-8D763162EEE8}" presName="root" presStyleCnt="0">
        <dgm:presLayoutVars>
          <dgm:dir/>
          <dgm:resizeHandles val="exact"/>
        </dgm:presLayoutVars>
      </dgm:prSet>
      <dgm:spPr/>
    </dgm:pt>
    <dgm:pt modelId="{00F05EC7-20C1-4C29-8C09-7C570060C617}" type="pres">
      <dgm:prSet presAssocID="{6251EA5B-7943-44B1-9E1A-D8DED6E3FDFB}" presName="compNode" presStyleCnt="0"/>
      <dgm:spPr/>
    </dgm:pt>
    <dgm:pt modelId="{D40F51E0-F558-49EE-AD80-63CAA1B6A809}" type="pres">
      <dgm:prSet presAssocID="{6251EA5B-7943-44B1-9E1A-D8DED6E3FDFB}" presName="bgRect" presStyleLbl="bgShp" presStyleIdx="0" presStyleCnt="4"/>
      <dgm:spPr/>
    </dgm:pt>
    <dgm:pt modelId="{CB7C3857-3615-4374-B9A6-C7A096FEA21D}" type="pres">
      <dgm:prSet presAssocID="{6251EA5B-7943-44B1-9E1A-D8DED6E3FD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908F2923-7219-47A7-9ED9-8F1903FF32F0}" type="pres">
      <dgm:prSet presAssocID="{6251EA5B-7943-44B1-9E1A-D8DED6E3FDFB}" presName="spaceRect" presStyleCnt="0"/>
      <dgm:spPr/>
    </dgm:pt>
    <dgm:pt modelId="{237455F4-509D-4A7A-8409-626524CAECE9}" type="pres">
      <dgm:prSet presAssocID="{6251EA5B-7943-44B1-9E1A-D8DED6E3FDFB}" presName="parTx" presStyleLbl="revTx" presStyleIdx="0" presStyleCnt="4">
        <dgm:presLayoutVars>
          <dgm:chMax val="0"/>
          <dgm:chPref val="0"/>
        </dgm:presLayoutVars>
      </dgm:prSet>
      <dgm:spPr/>
    </dgm:pt>
    <dgm:pt modelId="{CAF9B0C0-71B3-41F7-8B33-19E2F7FF2187}" type="pres">
      <dgm:prSet presAssocID="{EACAF8FD-50CD-4462-A4AC-B5C855492139}" presName="sibTrans" presStyleCnt="0"/>
      <dgm:spPr/>
    </dgm:pt>
    <dgm:pt modelId="{3A3A34A5-68BA-4EBE-A030-CFEF2293073D}" type="pres">
      <dgm:prSet presAssocID="{2A3C9BD4-F67A-4858-9E48-72E7854CD047}" presName="compNode" presStyleCnt="0"/>
      <dgm:spPr/>
    </dgm:pt>
    <dgm:pt modelId="{111BD4CD-93D9-4080-AA75-53ECA2044BE4}" type="pres">
      <dgm:prSet presAssocID="{2A3C9BD4-F67A-4858-9E48-72E7854CD047}" presName="bgRect" presStyleLbl="bgShp" presStyleIdx="1" presStyleCnt="4"/>
      <dgm:spPr/>
    </dgm:pt>
    <dgm:pt modelId="{36ED7F16-1A16-4387-A054-FBC7BF307AAF}" type="pres">
      <dgm:prSet presAssocID="{2A3C9BD4-F67A-4858-9E48-72E7854CD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алитра"/>
        </a:ext>
      </dgm:extLst>
    </dgm:pt>
    <dgm:pt modelId="{51B99548-59C7-48A4-9740-6B9EE09B736E}" type="pres">
      <dgm:prSet presAssocID="{2A3C9BD4-F67A-4858-9E48-72E7854CD047}" presName="spaceRect" presStyleCnt="0"/>
      <dgm:spPr/>
    </dgm:pt>
    <dgm:pt modelId="{F4EF73F2-B88D-45AA-8B85-CD1E4479A82B}" type="pres">
      <dgm:prSet presAssocID="{2A3C9BD4-F67A-4858-9E48-72E7854CD047}" presName="parTx" presStyleLbl="revTx" presStyleIdx="1" presStyleCnt="4">
        <dgm:presLayoutVars>
          <dgm:chMax val="0"/>
          <dgm:chPref val="0"/>
        </dgm:presLayoutVars>
      </dgm:prSet>
      <dgm:spPr/>
    </dgm:pt>
    <dgm:pt modelId="{CF114B4E-8B15-4C2F-BE24-9609ACE7EAE7}" type="pres">
      <dgm:prSet presAssocID="{F866D767-0500-4F5B-BA80-481019DD56D7}" presName="sibTrans" presStyleCnt="0"/>
      <dgm:spPr/>
    </dgm:pt>
    <dgm:pt modelId="{92B1E139-D86B-4886-B39E-65AE50F089C6}" type="pres">
      <dgm:prSet presAssocID="{AC8729DE-BE8C-4324-A818-12688516C970}" presName="compNode" presStyleCnt="0"/>
      <dgm:spPr/>
    </dgm:pt>
    <dgm:pt modelId="{508E690E-C5C4-48B4-B25A-3A6D7B916FA6}" type="pres">
      <dgm:prSet presAssocID="{AC8729DE-BE8C-4324-A818-12688516C970}" presName="bgRect" presStyleLbl="bgShp" presStyleIdx="2" presStyleCnt="4"/>
      <dgm:spPr/>
    </dgm:pt>
    <dgm:pt modelId="{8A75DFA6-2DA8-42F0-8109-4AA6BC59457F}" type="pres">
      <dgm:prSet presAssocID="{AC8729DE-BE8C-4324-A818-12688516C9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8743601-4B27-4F89-AD32-518764A86273}" type="pres">
      <dgm:prSet presAssocID="{AC8729DE-BE8C-4324-A818-12688516C970}" presName="spaceRect" presStyleCnt="0"/>
      <dgm:spPr/>
    </dgm:pt>
    <dgm:pt modelId="{F8AE0390-F826-4CFE-A5C2-AA5D3F637537}" type="pres">
      <dgm:prSet presAssocID="{AC8729DE-BE8C-4324-A818-12688516C970}" presName="parTx" presStyleLbl="revTx" presStyleIdx="2" presStyleCnt="4">
        <dgm:presLayoutVars>
          <dgm:chMax val="0"/>
          <dgm:chPref val="0"/>
        </dgm:presLayoutVars>
      </dgm:prSet>
      <dgm:spPr/>
    </dgm:pt>
    <dgm:pt modelId="{7D435CB4-085F-4F4D-9B96-EDA24B59A314}" type="pres">
      <dgm:prSet presAssocID="{D2E6934D-34C9-4EB3-B3B4-87A3B31FE263}" presName="sibTrans" presStyleCnt="0"/>
      <dgm:spPr/>
    </dgm:pt>
    <dgm:pt modelId="{7AEFB77F-55C2-45AA-9165-F17E27E19B48}" type="pres">
      <dgm:prSet presAssocID="{DDA60F92-3407-4E4E-A25D-272CD6ABE354}" presName="compNode" presStyleCnt="0"/>
      <dgm:spPr/>
    </dgm:pt>
    <dgm:pt modelId="{6B07B18A-6C24-4214-94B3-D5E93E3AD66A}" type="pres">
      <dgm:prSet presAssocID="{DDA60F92-3407-4E4E-A25D-272CD6ABE354}" presName="bgRect" presStyleLbl="bgShp" presStyleIdx="3" presStyleCnt="4"/>
      <dgm:spPr/>
    </dgm:pt>
    <dgm:pt modelId="{E9FC12D3-E01F-4B38-8147-ADDD13531085}" type="pres">
      <dgm:prSet presAssocID="{DDA60F92-3407-4E4E-A25D-272CD6ABE3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2669F66F-6C12-438B-9079-14C6FEC3F976}" type="pres">
      <dgm:prSet presAssocID="{DDA60F92-3407-4E4E-A25D-272CD6ABE354}" presName="spaceRect" presStyleCnt="0"/>
      <dgm:spPr/>
    </dgm:pt>
    <dgm:pt modelId="{75F22688-1750-4F49-B6BC-D3C34569D10E}" type="pres">
      <dgm:prSet presAssocID="{DDA60F92-3407-4E4E-A25D-272CD6ABE35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97140E-8689-420E-B670-9FA9950F2D1D}" type="presOf" srcId="{AC8729DE-BE8C-4324-A818-12688516C970}" destId="{F8AE0390-F826-4CFE-A5C2-AA5D3F637537}" srcOrd="0" destOrd="0" presId="urn:microsoft.com/office/officeart/2018/2/layout/IconVerticalSolidList"/>
    <dgm:cxn modelId="{61ED8260-BA22-4BD5-A986-6891C47FC1CB}" srcId="{156F70FE-C05A-4766-BA43-8D763162EEE8}" destId="{2A3C9BD4-F67A-4858-9E48-72E7854CD047}" srcOrd="1" destOrd="0" parTransId="{06576EE2-AB17-4FC1-9B26-53A7CEAE57E9}" sibTransId="{F866D767-0500-4F5B-BA80-481019DD56D7}"/>
    <dgm:cxn modelId="{4D60DC43-8D03-494B-898C-88A11C29899E}" srcId="{156F70FE-C05A-4766-BA43-8D763162EEE8}" destId="{AC8729DE-BE8C-4324-A818-12688516C970}" srcOrd="2" destOrd="0" parTransId="{83D43967-66F5-41C1-9FC4-2D7989D1BF1E}" sibTransId="{D2E6934D-34C9-4EB3-B3B4-87A3B31FE263}"/>
    <dgm:cxn modelId="{FC6DC584-40BB-428B-9A50-83E4FA869C7F}" type="presOf" srcId="{6251EA5B-7943-44B1-9E1A-D8DED6E3FDFB}" destId="{237455F4-509D-4A7A-8409-626524CAECE9}" srcOrd="0" destOrd="0" presId="urn:microsoft.com/office/officeart/2018/2/layout/IconVerticalSolidList"/>
    <dgm:cxn modelId="{D2C82388-D539-4205-8578-155D66405638}" srcId="{156F70FE-C05A-4766-BA43-8D763162EEE8}" destId="{DDA60F92-3407-4E4E-A25D-272CD6ABE354}" srcOrd="3" destOrd="0" parTransId="{F580FDEA-EA2A-477B-807F-9D3F6AA1D19F}" sibTransId="{238FA3E2-C680-4C2F-8C8B-E018AEB01961}"/>
    <dgm:cxn modelId="{25E21A96-B25B-4107-BE25-E00D0B6A3B68}" type="presOf" srcId="{DDA60F92-3407-4E4E-A25D-272CD6ABE354}" destId="{75F22688-1750-4F49-B6BC-D3C34569D10E}" srcOrd="0" destOrd="0" presId="urn:microsoft.com/office/officeart/2018/2/layout/IconVerticalSolidList"/>
    <dgm:cxn modelId="{30453E9A-10C5-4A8F-A8E1-D06796F04F5F}" type="presOf" srcId="{2A3C9BD4-F67A-4858-9E48-72E7854CD047}" destId="{F4EF73F2-B88D-45AA-8B85-CD1E4479A82B}" srcOrd="0" destOrd="0" presId="urn:microsoft.com/office/officeart/2018/2/layout/IconVerticalSolidList"/>
    <dgm:cxn modelId="{1A0852DA-44D7-41C4-B014-EB7CD23E30DF}" type="presOf" srcId="{156F70FE-C05A-4766-BA43-8D763162EEE8}" destId="{437660A0-FB68-4847-8B34-67278F110A25}" srcOrd="0" destOrd="0" presId="urn:microsoft.com/office/officeart/2018/2/layout/IconVerticalSolidList"/>
    <dgm:cxn modelId="{DD2BF4E4-5363-489C-988D-42754B582BD6}" srcId="{156F70FE-C05A-4766-BA43-8D763162EEE8}" destId="{6251EA5B-7943-44B1-9E1A-D8DED6E3FDFB}" srcOrd="0" destOrd="0" parTransId="{EF3AB964-2A9F-423A-A6DE-F93B0FA67E50}" sibTransId="{EACAF8FD-50CD-4462-A4AC-B5C855492139}"/>
    <dgm:cxn modelId="{B2A87CD8-A5FE-4512-8D1D-05BC632E5008}" type="presParOf" srcId="{437660A0-FB68-4847-8B34-67278F110A25}" destId="{00F05EC7-20C1-4C29-8C09-7C570060C617}" srcOrd="0" destOrd="0" presId="urn:microsoft.com/office/officeart/2018/2/layout/IconVerticalSolidList"/>
    <dgm:cxn modelId="{1D6A6FF0-0939-449B-A687-E2E59F72FA7F}" type="presParOf" srcId="{00F05EC7-20C1-4C29-8C09-7C570060C617}" destId="{D40F51E0-F558-49EE-AD80-63CAA1B6A809}" srcOrd="0" destOrd="0" presId="urn:microsoft.com/office/officeart/2018/2/layout/IconVerticalSolidList"/>
    <dgm:cxn modelId="{DFE7BF40-3BC1-4DB6-9B36-D38B85FDDC0D}" type="presParOf" srcId="{00F05EC7-20C1-4C29-8C09-7C570060C617}" destId="{CB7C3857-3615-4374-B9A6-C7A096FEA21D}" srcOrd="1" destOrd="0" presId="urn:microsoft.com/office/officeart/2018/2/layout/IconVerticalSolidList"/>
    <dgm:cxn modelId="{B1B46BFC-7D37-43A6-B4A4-F9063A9DF4EA}" type="presParOf" srcId="{00F05EC7-20C1-4C29-8C09-7C570060C617}" destId="{908F2923-7219-47A7-9ED9-8F1903FF32F0}" srcOrd="2" destOrd="0" presId="urn:microsoft.com/office/officeart/2018/2/layout/IconVerticalSolidList"/>
    <dgm:cxn modelId="{6F5D3138-5600-474B-8A59-AF15C3E894F9}" type="presParOf" srcId="{00F05EC7-20C1-4C29-8C09-7C570060C617}" destId="{237455F4-509D-4A7A-8409-626524CAECE9}" srcOrd="3" destOrd="0" presId="urn:microsoft.com/office/officeart/2018/2/layout/IconVerticalSolidList"/>
    <dgm:cxn modelId="{C0933DDB-9136-40DD-9C77-021589EE3737}" type="presParOf" srcId="{437660A0-FB68-4847-8B34-67278F110A25}" destId="{CAF9B0C0-71B3-41F7-8B33-19E2F7FF2187}" srcOrd="1" destOrd="0" presId="urn:microsoft.com/office/officeart/2018/2/layout/IconVerticalSolidList"/>
    <dgm:cxn modelId="{8118AC38-72B9-4DC9-ABCB-DE33ECF25BBB}" type="presParOf" srcId="{437660A0-FB68-4847-8B34-67278F110A25}" destId="{3A3A34A5-68BA-4EBE-A030-CFEF2293073D}" srcOrd="2" destOrd="0" presId="urn:microsoft.com/office/officeart/2018/2/layout/IconVerticalSolidList"/>
    <dgm:cxn modelId="{ACCDDC44-094A-4851-9CFA-A484AE8FCB2C}" type="presParOf" srcId="{3A3A34A5-68BA-4EBE-A030-CFEF2293073D}" destId="{111BD4CD-93D9-4080-AA75-53ECA2044BE4}" srcOrd="0" destOrd="0" presId="urn:microsoft.com/office/officeart/2018/2/layout/IconVerticalSolidList"/>
    <dgm:cxn modelId="{C07EDBEC-8F20-463E-B741-E7983D839289}" type="presParOf" srcId="{3A3A34A5-68BA-4EBE-A030-CFEF2293073D}" destId="{36ED7F16-1A16-4387-A054-FBC7BF307AAF}" srcOrd="1" destOrd="0" presId="urn:microsoft.com/office/officeart/2018/2/layout/IconVerticalSolidList"/>
    <dgm:cxn modelId="{F56000B5-AEAE-47A2-A3B1-8F63F39DF228}" type="presParOf" srcId="{3A3A34A5-68BA-4EBE-A030-CFEF2293073D}" destId="{51B99548-59C7-48A4-9740-6B9EE09B736E}" srcOrd="2" destOrd="0" presId="urn:microsoft.com/office/officeart/2018/2/layout/IconVerticalSolidList"/>
    <dgm:cxn modelId="{E7141B64-EB36-4801-9B45-60B8606B8D32}" type="presParOf" srcId="{3A3A34A5-68BA-4EBE-A030-CFEF2293073D}" destId="{F4EF73F2-B88D-45AA-8B85-CD1E4479A82B}" srcOrd="3" destOrd="0" presId="urn:microsoft.com/office/officeart/2018/2/layout/IconVerticalSolidList"/>
    <dgm:cxn modelId="{290C4E9B-38CA-4C2B-BD1C-FD5ABE35EA6E}" type="presParOf" srcId="{437660A0-FB68-4847-8B34-67278F110A25}" destId="{CF114B4E-8B15-4C2F-BE24-9609ACE7EAE7}" srcOrd="3" destOrd="0" presId="urn:microsoft.com/office/officeart/2018/2/layout/IconVerticalSolidList"/>
    <dgm:cxn modelId="{1EF1066A-735C-4CEA-B704-FB6D14467FF0}" type="presParOf" srcId="{437660A0-FB68-4847-8B34-67278F110A25}" destId="{92B1E139-D86B-4886-B39E-65AE50F089C6}" srcOrd="4" destOrd="0" presId="urn:microsoft.com/office/officeart/2018/2/layout/IconVerticalSolidList"/>
    <dgm:cxn modelId="{3132A4F0-71FF-42F0-8E0B-CA0277BBFF6A}" type="presParOf" srcId="{92B1E139-D86B-4886-B39E-65AE50F089C6}" destId="{508E690E-C5C4-48B4-B25A-3A6D7B916FA6}" srcOrd="0" destOrd="0" presId="urn:microsoft.com/office/officeart/2018/2/layout/IconVerticalSolidList"/>
    <dgm:cxn modelId="{4656E295-9BD0-42FD-847E-E95CFDB2BC5F}" type="presParOf" srcId="{92B1E139-D86B-4886-B39E-65AE50F089C6}" destId="{8A75DFA6-2DA8-42F0-8109-4AA6BC59457F}" srcOrd="1" destOrd="0" presId="urn:microsoft.com/office/officeart/2018/2/layout/IconVerticalSolidList"/>
    <dgm:cxn modelId="{C3FC28AA-18BC-4FC5-A34A-8824FC44A64F}" type="presParOf" srcId="{92B1E139-D86B-4886-B39E-65AE50F089C6}" destId="{18743601-4B27-4F89-AD32-518764A86273}" srcOrd="2" destOrd="0" presId="urn:microsoft.com/office/officeart/2018/2/layout/IconVerticalSolidList"/>
    <dgm:cxn modelId="{611D7B16-E77B-41AF-A30A-4E6E8DD2B98D}" type="presParOf" srcId="{92B1E139-D86B-4886-B39E-65AE50F089C6}" destId="{F8AE0390-F826-4CFE-A5C2-AA5D3F637537}" srcOrd="3" destOrd="0" presId="urn:microsoft.com/office/officeart/2018/2/layout/IconVerticalSolidList"/>
    <dgm:cxn modelId="{5A47FD48-291C-4520-9284-4468FD30A76D}" type="presParOf" srcId="{437660A0-FB68-4847-8B34-67278F110A25}" destId="{7D435CB4-085F-4F4D-9B96-EDA24B59A314}" srcOrd="5" destOrd="0" presId="urn:microsoft.com/office/officeart/2018/2/layout/IconVerticalSolidList"/>
    <dgm:cxn modelId="{C9786AC6-F602-4F6D-93C9-39A98B91159B}" type="presParOf" srcId="{437660A0-FB68-4847-8B34-67278F110A25}" destId="{7AEFB77F-55C2-45AA-9165-F17E27E19B48}" srcOrd="6" destOrd="0" presId="urn:microsoft.com/office/officeart/2018/2/layout/IconVerticalSolidList"/>
    <dgm:cxn modelId="{581A0EAD-C015-4B9D-AFAD-AB06F3B6FE6A}" type="presParOf" srcId="{7AEFB77F-55C2-45AA-9165-F17E27E19B48}" destId="{6B07B18A-6C24-4214-94B3-D5E93E3AD66A}" srcOrd="0" destOrd="0" presId="urn:microsoft.com/office/officeart/2018/2/layout/IconVerticalSolidList"/>
    <dgm:cxn modelId="{70B07C71-26D7-4B1C-B295-9E5BE4AF9878}" type="presParOf" srcId="{7AEFB77F-55C2-45AA-9165-F17E27E19B48}" destId="{E9FC12D3-E01F-4B38-8147-ADDD13531085}" srcOrd="1" destOrd="0" presId="urn:microsoft.com/office/officeart/2018/2/layout/IconVerticalSolidList"/>
    <dgm:cxn modelId="{00AACC97-6DD8-4468-BD24-552FDF05276A}" type="presParOf" srcId="{7AEFB77F-55C2-45AA-9165-F17E27E19B48}" destId="{2669F66F-6C12-438B-9079-14C6FEC3F976}" srcOrd="2" destOrd="0" presId="urn:microsoft.com/office/officeart/2018/2/layout/IconVerticalSolidList"/>
    <dgm:cxn modelId="{B6757E5E-B935-4CFC-8560-2B9D82E26D77}" type="presParOf" srcId="{7AEFB77F-55C2-45AA-9165-F17E27E19B48}" destId="{75F22688-1750-4F49-B6BC-D3C34569D1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63BF3-CD1C-45D4-B748-02A481C6350D}">
      <dsp:nvSpPr>
        <dsp:cNvPr id="0" name=""/>
        <dsp:cNvSpPr/>
      </dsp:nvSpPr>
      <dsp:spPr>
        <a:xfrm>
          <a:off x="0" y="1903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0F592-D9A4-438A-8C1D-32ACAB3DB179}">
      <dsp:nvSpPr>
        <dsp:cNvPr id="0" name=""/>
        <dsp:cNvSpPr/>
      </dsp:nvSpPr>
      <dsp:spPr>
        <a:xfrm>
          <a:off x="0" y="1903"/>
          <a:ext cx="10353675" cy="129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6200" kern="1200"/>
            <a:t>Scenario</a:t>
          </a:r>
          <a:endParaRPr lang="en-US" sz="6200" kern="1200"/>
        </a:p>
      </dsp:txBody>
      <dsp:txXfrm>
        <a:off x="0" y="1903"/>
        <a:ext cx="10353675" cy="1298187"/>
      </dsp:txXfrm>
    </dsp:sp>
    <dsp:sp modelId="{2310BA38-11F9-4C7F-A8EF-704805449FD2}">
      <dsp:nvSpPr>
        <dsp:cNvPr id="0" name=""/>
        <dsp:cNvSpPr/>
      </dsp:nvSpPr>
      <dsp:spPr>
        <a:xfrm>
          <a:off x="0" y="1300090"/>
          <a:ext cx="103536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9ACBCA-4E6D-4159-9542-42819B4E1865}">
      <dsp:nvSpPr>
        <dsp:cNvPr id="0" name=""/>
        <dsp:cNvSpPr/>
      </dsp:nvSpPr>
      <dsp:spPr>
        <a:xfrm>
          <a:off x="0" y="1300090"/>
          <a:ext cx="10353675" cy="129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6200" kern="1200"/>
            <a:t>Research</a:t>
          </a:r>
          <a:endParaRPr lang="en-US" sz="6200" kern="1200"/>
        </a:p>
      </dsp:txBody>
      <dsp:txXfrm>
        <a:off x="0" y="1300090"/>
        <a:ext cx="10353675" cy="1298187"/>
      </dsp:txXfrm>
    </dsp:sp>
    <dsp:sp modelId="{659F9639-6F49-4134-8EB6-C904782C1969}">
      <dsp:nvSpPr>
        <dsp:cNvPr id="0" name=""/>
        <dsp:cNvSpPr/>
      </dsp:nvSpPr>
      <dsp:spPr>
        <a:xfrm>
          <a:off x="0" y="2598278"/>
          <a:ext cx="103536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FBEF81-F05B-493A-9CAF-052DC2E4E588}">
      <dsp:nvSpPr>
        <dsp:cNvPr id="0" name=""/>
        <dsp:cNvSpPr/>
      </dsp:nvSpPr>
      <dsp:spPr>
        <a:xfrm>
          <a:off x="0" y="2598278"/>
          <a:ext cx="10353675" cy="129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6200" kern="1200"/>
            <a:t>Demo</a:t>
          </a:r>
          <a:endParaRPr lang="en-US" sz="6200" kern="1200"/>
        </a:p>
      </dsp:txBody>
      <dsp:txXfrm>
        <a:off x="0" y="2598278"/>
        <a:ext cx="10353675" cy="129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F51E0-F558-49EE-AD80-63CAA1B6A809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C3857-3615-4374-B9A6-C7A096FEA21D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455F4-509D-4A7A-8409-626524CAECE9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Thoughts on travelling</a:t>
          </a:r>
          <a:endParaRPr lang="en-US" sz="2200" kern="1200"/>
        </a:p>
      </dsp:txBody>
      <dsp:txXfrm>
        <a:off x="1384050" y="2364"/>
        <a:ext cx="4733285" cy="1198312"/>
      </dsp:txXfrm>
    </dsp:sp>
    <dsp:sp modelId="{111BD4CD-93D9-4080-AA75-53ECA2044BE4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D7F16-1A16-4387-A054-FBC7BF307AAF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F73F2-B88D-45AA-8B85-CD1E4479A82B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Colours</a:t>
          </a:r>
          <a:endParaRPr lang="en-US" sz="2200" kern="1200"/>
        </a:p>
      </dsp:txBody>
      <dsp:txXfrm>
        <a:off x="1384050" y="1500254"/>
        <a:ext cx="4733285" cy="1198312"/>
      </dsp:txXfrm>
    </dsp:sp>
    <dsp:sp modelId="{508E690E-C5C4-48B4-B25A-3A6D7B916FA6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5DFA6-2DA8-42F0-8109-4AA6BC59457F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E0390-F826-4CFE-A5C2-AA5D3F637537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Existing apps</a:t>
          </a:r>
          <a:endParaRPr lang="en-US" sz="2200" kern="1200"/>
        </a:p>
      </dsp:txBody>
      <dsp:txXfrm>
        <a:off x="1384050" y="2998145"/>
        <a:ext cx="4733285" cy="1198312"/>
      </dsp:txXfrm>
    </dsp:sp>
    <dsp:sp modelId="{6B07B18A-6C24-4214-94B3-D5E93E3AD66A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C12D3-E01F-4B38-8147-ADDD13531085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22688-1750-4F49-B6BC-D3C34569D10E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A lot of feedback – (target group and teachers)</a:t>
          </a:r>
          <a:endParaRPr lang="en-US" sz="2200" kern="1200"/>
        </a:p>
      </dsp:txBody>
      <dsp:txXfrm>
        <a:off x="1384050" y="4496035"/>
        <a:ext cx="4733285" cy="11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78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8FE66C-EF26-4CA4-984C-5997F625956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2085C6-B251-4AEC-8851-3E387FE0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8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AF6690-13E9-4ECD-B35F-DEC050BD2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AS"/>
              <a:t>Adventure Times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A195348-0735-45B1-8A35-EB68C23BC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AS">
                <a:solidFill>
                  <a:srgbClr val="B0725E"/>
                </a:solidFill>
              </a:rPr>
              <a:t>Aleksandar Hadzhizev</a:t>
            </a:r>
          </a:p>
          <a:p>
            <a:r>
              <a:rPr lang="en-AS">
                <a:solidFill>
                  <a:srgbClr val="B0725E"/>
                </a:solidFill>
              </a:rPr>
              <a:t>Felix Morenc</a:t>
            </a:r>
            <a:endParaRPr lang="en-US">
              <a:solidFill>
                <a:srgbClr val="B0725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F6D7D-004A-4CAE-B291-06EF058C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C0A52A3-87F5-4E63-BF89-C7F46948D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5" r="15237" b="-2"/>
          <a:stretch/>
        </p:blipFill>
        <p:spPr>
          <a:xfrm>
            <a:off x="643339" y="643464"/>
            <a:ext cx="3551912" cy="51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2B80DE-D6BD-4D9E-801E-426E21DC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AS"/>
              <a:t>Agenda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179A85B6-41D0-676F-7B74-6FE108FEC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58039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12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3D419F-E316-41F3-B96B-8BE19E6C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Scenario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Text&#10;&#10;Description automatically generated">
            <a:extLst>
              <a:ext uri="{FF2B5EF4-FFF2-40B4-BE49-F238E27FC236}">
                <a16:creationId xmlns:a16="http://schemas.microsoft.com/office/drawing/2014/main" id="{9A3DCF05-BBAE-47BA-A47C-F4E9AA7B6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139"/>
          <a:stretch/>
        </p:blipFill>
        <p:spPr>
          <a:xfrm>
            <a:off x="1380489" y="1438360"/>
            <a:ext cx="556203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Картина, която съдържа лек, силует&#10;&#10;Описанието е генерирано автоматично">
            <a:extLst>
              <a:ext uri="{FF2B5EF4-FFF2-40B4-BE49-F238E27FC236}">
                <a16:creationId xmlns:a16="http://schemas.microsoft.com/office/drawing/2014/main" id="{125327ED-AEA4-4C38-88E6-77E78E0F1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1" r="1" b="1"/>
          <a:stretch/>
        </p:blipFill>
        <p:spPr>
          <a:xfrm>
            <a:off x="3344" y="4679245"/>
            <a:ext cx="4475150" cy="2178754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C65715-BB75-4B37-A8A3-4297876D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742" y="-256828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S" sz="4800" dirty="0"/>
              <a:t>Scenario</a:t>
            </a:r>
            <a:endParaRPr lang="en-US" sz="48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7F146A-8D67-4ACD-9650-CBB560BA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266" y="965095"/>
            <a:ext cx="6730276" cy="5087260"/>
          </a:xfrm>
        </p:spPr>
        <p:txBody>
          <a:bodyPr>
            <a:normAutofit/>
          </a:bodyPr>
          <a:lstStyle/>
          <a:p>
            <a:r>
              <a:rPr lang="en-AS" sz="1600" dirty="0">
                <a:solidFill>
                  <a:schemeClr val="tx1"/>
                </a:solidFill>
              </a:rPr>
              <a:t>Kira is </a:t>
            </a:r>
            <a:r>
              <a:rPr lang="en-US" sz="1600" dirty="0">
                <a:solidFill>
                  <a:schemeClr val="tx1"/>
                </a:solidFill>
              </a:rPr>
              <a:t>regular</a:t>
            </a:r>
            <a:r>
              <a:rPr lang="en-AS" sz="1600" dirty="0">
                <a:solidFill>
                  <a:schemeClr val="tx1"/>
                </a:solidFill>
              </a:rPr>
              <a:t> traveller </a:t>
            </a:r>
          </a:p>
          <a:p>
            <a:endParaRPr lang="en-AS" sz="1600" dirty="0"/>
          </a:p>
          <a:p>
            <a:pPr marL="0" indent="0">
              <a:buNone/>
            </a:pPr>
            <a:endParaRPr lang="en-AS" sz="1600" dirty="0"/>
          </a:p>
          <a:p>
            <a:pPr marL="0" indent="0">
              <a:buNone/>
            </a:pPr>
            <a:endParaRPr lang="en-AS" sz="1600" dirty="0"/>
          </a:p>
          <a:p>
            <a:pPr marL="0" indent="0">
              <a:buNone/>
            </a:pPr>
            <a:endParaRPr lang="en-AS" sz="1600" dirty="0"/>
          </a:p>
          <a:p>
            <a:pPr marL="0" indent="0">
              <a:buNone/>
            </a:pPr>
            <a:endParaRPr lang="en-AS" sz="1600" dirty="0"/>
          </a:p>
          <a:p>
            <a:r>
              <a:rPr lang="en-AS" sz="1600" dirty="0"/>
              <a:t>She wants to experience a new way of exploring a city</a:t>
            </a:r>
          </a:p>
          <a:p>
            <a:endParaRPr lang="en-AS" sz="1600" dirty="0"/>
          </a:p>
          <a:p>
            <a:endParaRPr lang="en-AS" sz="1600" dirty="0"/>
          </a:p>
          <a:p>
            <a:pPr marL="36900" indent="0">
              <a:buNone/>
            </a:pPr>
            <a:endParaRPr lang="en-AS" sz="1600" dirty="0"/>
          </a:p>
          <a:p>
            <a:endParaRPr lang="en-AS" sz="1600" dirty="0"/>
          </a:p>
          <a:p>
            <a:endParaRPr lang="en-AS" sz="1600" dirty="0"/>
          </a:p>
          <a:p>
            <a:r>
              <a:rPr lang="en-AS" sz="1600" dirty="0"/>
              <a:t>Here is where we come at hand</a:t>
            </a:r>
            <a:endParaRPr lang="en-US" sz="1600" dirty="0"/>
          </a:p>
        </p:txBody>
      </p:sp>
      <p:pic>
        <p:nvPicPr>
          <p:cNvPr id="5" name="Картина 4" descr="Картина, която съдържа жена&#10;&#10;Описанието е генерирано автоматично">
            <a:extLst>
              <a:ext uri="{FF2B5EF4-FFF2-40B4-BE49-F238E27FC236}">
                <a16:creationId xmlns:a16="http://schemas.microsoft.com/office/drawing/2014/main" id="{86023DAB-49D0-4CFA-B351-2C71AAC01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9" r="1" b="10438"/>
          <a:stretch/>
        </p:blipFill>
        <p:spPr>
          <a:xfrm>
            <a:off x="3344" y="10"/>
            <a:ext cx="4475150" cy="2178745"/>
          </a:xfrm>
          <a:prstGeom prst="rect">
            <a:avLst/>
          </a:prstGeom>
        </p:spPr>
      </p:pic>
      <p:pic>
        <p:nvPicPr>
          <p:cNvPr id="7" name="Картина 6" descr="Картина, която съдържа текст, небе, открито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596144E-B915-480E-8B6A-67634AB1F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6" r="1" b="2144"/>
          <a:stretch/>
        </p:blipFill>
        <p:spPr>
          <a:xfrm>
            <a:off x="3344" y="2339622"/>
            <a:ext cx="4475150" cy="21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1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89450-8073-448A-AB75-D08D4347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/>
              <a:t>Scenario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D4481D-2F2B-4461-8321-715A320B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141"/>
            <a:ext cx="10515600" cy="4351338"/>
          </a:xfrm>
        </p:spPr>
        <p:txBody>
          <a:bodyPr>
            <a:normAutofit/>
          </a:bodyPr>
          <a:lstStyle/>
          <a:p>
            <a:r>
              <a:rPr lang="en-AS" dirty="0"/>
              <a:t>She downloads the app</a:t>
            </a:r>
          </a:p>
          <a:p>
            <a:endParaRPr lang="en-AS" dirty="0"/>
          </a:p>
          <a:p>
            <a:endParaRPr lang="en-AS" dirty="0"/>
          </a:p>
          <a:p>
            <a:pPr marL="0" indent="0">
              <a:buNone/>
            </a:pPr>
            <a:endParaRPr lang="en-AS" dirty="0"/>
          </a:p>
          <a:p>
            <a:r>
              <a:rPr lang="en-AS" dirty="0"/>
              <a:t>Starts a challenger game</a:t>
            </a:r>
          </a:p>
          <a:p>
            <a:pPr marL="0" indent="0">
              <a:buNone/>
            </a:pPr>
            <a:endParaRPr lang="en-AS" dirty="0"/>
          </a:p>
          <a:p>
            <a:endParaRPr lang="en-AS" dirty="0"/>
          </a:p>
          <a:p>
            <a:endParaRPr lang="en-AS" dirty="0"/>
          </a:p>
          <a:p>
            <a:r>
              <a:rPr lang="en-AS" dirty="0"/>
              <a:t>Succeeds in finding the location</a:t>
            </a:r>
            <a:endParaRPr lang="en-US" dirty="0"/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CE207417-D840-4C12-AC28-45AB5D5B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74" y="5129699"/>
            <a:ext cx="1911510" cy="1484042"/>
          </a:xfrm>
          <a:prstGeom prst="rect">
            <a:avLst/>
          </a:prstGeom>
        </p:spPr>
      </p:pic>
      <p:pic>
        <p:nvPicPr>
          <p:cNvPr id="7" name="Картина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F4BE14A-95E7-45D4-A7FB-862A29FF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74" y="3253781"/>
            <a:ext cx="1899129" cy="1394298"/>
          </a:xfrm>
          <a:prstGeom prst="rect">
            <a:avLst/>
          </a:prstGeom>
        </p:spPr>
      </p:pic>
      <p:pic>
        <p:nvPicPr>
          <p:cNvPr id="9" name="Картина 8" descr="Картина, която съдържа лице&#10;&#10;Описанието е генерирано автоматично">
            <a:extLst>
              <a:ext uri="{FF2B5EF4-FFF2-40B4-BE49-F238E27FC236}">
                <a16:creationId xmlns:a16="http://schemas.microsoft.com/office/drawing/2014/main" id="{6A1230F2-FE78-483A-8E50-229172A2D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84" y="1600013"/>
            <a:ext cx="1998397" cy="1484042"/>
          </a:xfrm>
          <a:prstGeom prst="rect">
            <a:avLst/>
          </a:prstGeom>
        </p:spPr>
      </p:pic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D521FE1C-931F-4930-9779-DABC5851A673}"/>
              </a:ext>
            </a:extLst>
          </p:cNvPr>
          <p:cNvSpPr/>
          <p:nvPr/>
        </p:nvSpPr>
        <p:spPr>
          <a:xfrm rot="20519744">
            <a:off x="7303977" y="2462254"/>
            <a:ext cx="125175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S" sz="11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endParaRPr lang="bg-BG" sz="11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37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2C7B1A-A650-4CFA-8CC1-CB93A24B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AS" sz="5000"/>
              <a:t>Research</a:t>
            </a:r>
            <a:endParaRPr lang="en-US" sz="500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4AAB394F-BC78-78FD-423C-63576460D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6381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15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8DBFF1-7EAA-4CB2-A03C-461F5B86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Demo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9DBB30D-F7FC-48A5-B685-D512640874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2" r="-1" b="6808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19BF85-792B-4434-8782-20496EE8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>
                <a:cs typeface="+mj-cs"/>
              </a:rPr>
              <a:t>Thank you for your time </a:t>
            </a:r>
            <a:r>
              <a:rPr lang="en-US" sz="4800">
                <a:cs typeface="+mj-cs"/>
                <a:sym typeface="Wingdings" panose="05000000000000000000" pitchFamily="2" charset="2"/>
              </a:rPr>
              <a:t></a:t>
            </a:r>
            <a:endParaRPr lang="en-US" sz="4800"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A casual picnic date beside a lake">
            <a:extLst>
              <a:ext uri="{FF2B5EF4-FFF2-40B4-BE49-F238E27FC236}">
                <a16:creationId xmlns:a16="http://schemas.microsoft.com/office/drawing/2014/main" id="{AC1A8181-C6E6-4143-6499-447CB8067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59" r="-1" b="34508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лоча">
  <a:themeElements>
    <a:clrScheme name="Плоча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Плоча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лоч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74</Words>
  <Application>Microsoft Office PowerPoint</Application>
  <PresentationFormat>Широк екран</PresentationFormat>
  <Paragraphs>40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Плоча</vt:lpstr>
      <vt:lpstr>Adventure Times</vt:lpstr>
      <vt:lpstr>Agenda</vt:lpstr>
      <vt:lpstr>Scenario</vt:lpstr>
      <vt:lpstr>Scenario</vt:lpstr>
      <vt:lpstr>Scenario</vt:lpstr>
      <vt:lpstr>Research</vt:lpstr>
      <vt:lpstr>Demo</vt:lpstr>
      <vt:lpstr>Thank you for your time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Times</dc:title>
  <dc:creator>Hadzhiev,Aleksandar A.A.</dc:creator>
  <cp:lastModifiedBy>Hadzhiev,Aleksandar A.A.</cp:lastModifiedBy>
  <cp:revision>2</cp:revision>
  <dcterms:created xsi:type="dcterms:W3CDTF">2022-04-15T19:01:05Z</dcterms:created>
  <dcterms:modified xsi:type="dcterms:W3CDTF">2022-04-15T19:25:46Z</dcterms:modified>
</cp:coreProperties>
</file>