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767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90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697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43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87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84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158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05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858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77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025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93EFF-8D4C-4E8D-905E-5A0AC4C1999A}" type="datetimeFigureOut">
              <a:rPr lang="en-NL" smtClean="0"/>
              <a:t>06/20/2022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511F-B43D-4F68-864A-AD08B50EFDAE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885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kstvak 19">
            <a:extLst>
              <a:ext uri="{FF2B5EF4-FFF2-40B4-BE49-F238E27FC236}">
                <a16:creationId xmlns:a16="http://schemas.microsoft.com/office/drawing/2014/main" id="{9CB202EF-4C2A-3FB3-60B1-201DF6689417}"/>
              </a:ext>
            </a:extLst>
          </p:cNvPr>
          <p:cNvSpPr txBox="1"/>
          <p:nvPr/>
        </p:nvSpPr>
        <p:spPr>
          <a:xfrm>
            <a:off x="522513" y="2626329"/>
            <a:ext cx="5187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Helveticad"/>
                <a:cs typeface="Helvetica" panose="020B0604020202020204" pitchFamily="34" charset="0"/>
              </a:rPr>
              <a:t>EFFENAAR APP</a:t>
            </a:r>
            <a:endParaRPr lang="en-NL" sz="4800" b="1" dirty="0">
              <a:latin typeface="Helveticad"/>
              <a:cs typeface="Helvetica" panose="020B0604020202020204" pitchFamily="34" charset="0"/>
            </a:endParaRP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27074134-A744-157B-A8CF-DB990877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774" y="-1727670"/>
            <a:ext cx="1860533" cy="831154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9EC89F6F-DB91-7F9B-9C0A-19088488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659" y="302038"/>
            <a:ext cx="1825104" cy="8174771"/>
          </a:xfrm>
          <a:prstGeom prst="rect">
            <a:avLst/>
          </a:prstGeom>
        </p:spPr>
      </p:pic>
      <p:pic>
        <p:nvPicPr>
          <p:cNvPr id="27" name="Afbeelding 26">
            <a:extLst>
              <a:ext uri="{FF2B5EF4-FFF2-40B4-BE49-F238E27FC236}">
                <a16:creationId xmlns:a16="http://schemas.microsoft.com/office/drawing/2014/main" id="{529ED53B-0CBF-3026-33D6-2B9FBC6B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412" y="-1553696"/>
            <a:ext cx="1850395" cy="4000500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3C87B711-FF44-9376-CB64-8CA649A01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411" y="2626329"/>
            <a:ext cx="1850395" cy="40005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BC0427A-153A-6164-1F36-8B0A3902B3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513" y="4926520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9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kstvak 19">
            <a:extLst>
              <a:ext uri="{FF2B5EF4-FFF2-40B4-BE49-F238E27FC236}">
                <a16:creationId xmlns:a16="http://schemas.microsoft.com/office/drawing/2014/main" id="{9CB202EF-4C2A-3FB3-60B1-201DF6689417}"/>
              </a:ext>
            </a:extLst>
          </p:cNvPr>
          <p:cNvSpPr txBox="1"/>
          <p:nvPr/>
        </p:nvSpPr>
        <p:spPr>
          <a:xfrm>
            <a:off x="522514" y="2626329"/>
            <a:ext cx="5187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Helveticad"/>
                <a:cs typeface="Helvetica" panose="020B0604020202020204" pitchFamily="34" charset="0"/>
              </a:rPr>
              <a:t>EFFENAAR APP</a:t>
            </a:r>
            <a:endParaRPr lang="en-NL" sz="4800" b="1" dirty="0">
              <a:latin typeface="Helveticad"/>
              <a:cs typeface="Helvetica" panose="020B0604020202020204" pitchFamily="34" charset="0"/>
            </a:endParaRP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27074134-A744-157B-A8CF-DB990877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774" y="302038"/>
            <a:ext cx="1860533" cy="831154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9EC89F6F-DB91-7F9B-9C0A-19088488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659" y="-1590901"/>
            <a:ext cx="1825104" cy="8174771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FE92A3BC-9DDB-6C2D-FC16-BD6A42CB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412" y="302038"/>
            <a:ext cx="1850395" cy="40005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8A7A4B9-CF96-EB79-CACE-13D3EC534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412" y="4613078"/>
            <a:ext cx="1850395" cy="40005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FF5A119-31A6-D6E0-5F51-FB7251149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513" y="4926520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36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9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kstvak 19">
            <a:extLst>
              <a:ext uri="{FF2B5EF4-FFF2-40B4-BE49-F238E27FC236}">
                <a16:creationId xmlns:a16="http://schemas.microsoft.com/office/drawing/2014/main" id="{9CB202EF-4C2A-3FB3-60B1-201DF6689417}"/>
              </a:ext>
            </a:extLst>
          </p:cNvPr>
          <p:cNvSpPr txBox="1"/>
          <p:nvPr/>
        </p:nvSpPr>
        <p:spPr>
          <a:xfrm>
            <a:off x="522514" y="1087744"/>
            <a:ext cx="5573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Helveticad"/>
                <a:cs typeface="Helvetica" panose="020B0604020202020204" pitchFamily="34" charset="0"/>
              </a:rPr>
              <a:t>EFFENAAR APP</a:t>
            </a:r>
            <a:endParaRPr lang="en-NL" sz="4800" b="1" dirty="0">
              <a:latin typeface="Helveticad"/>
              <a:cs typeface="Helvetica" panose="020B0604020202020204" pitchFamily="34" charset="0"/>
            </a:endParaRPr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27074134-A744-157B-A8CF-DB990877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774" y="7143966"/>
            <a:ext cx="1860533" cy="831154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9EC89F6F-DB91-7F9B-9C0A-19088488E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659" y="-8506051"/>
            <a:ext cx="1825104" cy="8174771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FE92A3BC-9DDB-6C2D-FC16-BD6A42CB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412" y="1087744"/>
            <a:ext cx="1850395" cy="40005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8A7A4B9-CF96-EB79-CACE-13D3EC534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412" y="7143966"/>
            <a:ext cx="1850395" cy="40005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BBA4535D-E733-91BF-AB05-69122F6F271C}"/>
              </a:ext>
            </a:extLst>
          </p:cNvPr>
          <p:cNvSpPr txBox="1"/>
          <p:nvPr/>
        </p:nvSpPr>
        <p:spPr>
          <a:xfrm>
            <a:off x="-4381740" y="2002144"/>
            <a:ext cx="462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Helveticad"/>
                <a:cs typeface="Helvetica" panose="020B0604020202020204" pitchFamily="34" charset="0"/>
              </a:rPr>
              <a:t>The festival experience from home</a:t>
            </a:r>
            <a:endParaRPr lang="en-NL" sz="2800" i="1" dirty="0">
              <a:latin typeface="Helveticad"/>
              <a:cs typeface="Helvetica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1FBB6E-6A7B-207E-142C-1F7563EAA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513" y="4926520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3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E92A3BC-9DDB-6C2D-FC16-BD6A42CB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050" y="342292"/>
            <a:ext cx="2855457" cy="6173415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615A60F3-8D12-FBF9-5088-8534A513A0A5}"/>
              </a:ext>
            </a:extLst>
          </p:cNvPr>
          <p:cNvSpPr/>
          <p:nvPr/>
        </p:nvSpPr>
        <p:spPr>
          <a:xfrm>
            <a:off x="12420600" y="-133350"/>
            <a:ext cx="5619750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CB202EF-4C2A-3FB3-60B1-201DF6689417}"/>
              </a:ext>
            </a:extLst>
          </p:cNvPr>
          <p:cNvSpPr txBox="1"/>
          <p:nvPr/>
        </p:nvSpPr>
        <p:spPr>
          <a:xfrm>
            <a:off x="1475390" y="1087744"/>
            <a:ext cx="4620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d"/>
                <a:cs typeface="Helvetica" panose="020B0604020202020204" pitchFamily="34" charset="0"/>
              </a:rPr>
              <a:t>EFFENAAR APP</a:t>
            </a:r>
            <a:endParaRPr lang="en-NL" sz="4400" b="1" dirty="0">
              <a:latin typeface="Helveticad"/>
              <a:cs typeface="Helvetica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4165A14-6DD3-935A-4243-970F0920B348}"/>
              </a:ext>
            </a:extLst>
          </p:cNvPr>
          <p:cNvSpPr txBox="1"/>
          <p:nvPr/>
        </p:nvSpPr>
        <p:spPr>
          <a:xfrm>
            <a:off x="1475390" y="2002144"/>
            <a:ext cx="462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Helveticad"/>
                <a:cs typeface="Helvetica" panose="020B0604020202020204" pitchFamily="34" charset="0"/>
              </a:rPr>
              <a:t>The festival experience from home</a:t>
            </a:r>
            <a:endParaRPr lang="en-NL" sz="2800" i="1" dirty="0">
              <a:latin typeface="Helveticad"/>
              <a:cs typeface="Helvetica" panose="020B0604020202020204" pitchFamily="34" charset="0"/>
            </a:endParaRPr>
          </a:p>
        </p:txBody>
      </p:sp>
      <p:pic>
        <p:nvPicPr>
          <p:cNvPr id="2" name="WhatsApp Video 2022-06-20 at 11.05.10 AM (1)">
            <a:hlinkClick r:id="" action="ppaction://media"/>
            <a:extLst>
              <a:ext uri="{FF2B5EF4-FFF2-40B4-BE49-F238E27FC236}">
                <a16:creationId xmlns:a16="http://schemas.microsoft.com/office/drawing/2014/main" id="{69CACEDB-1EEC-2A66-524F-69C8788C9F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836525" y="361342"/>
            <a:ext cx="2743200" cy="6096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92F76-B8EE-0EF1-0262-64072A01E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513" y="4926520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6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E92A3BC-9DDB-6C2D-FC16-BD6A42CB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2746" y="342292"/>
            <a:ext cx="2855457" cy="6173415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615A60F3-8D12-FBF9-5088-8534A513A0A5}"/>
              </a:ext>
            </a:extLst>
          </p:cNvPr>
          <p:cNvSpPr/>
          <p:nvPr/>
        </p:nvSpPr>
        <p:spPr>
          <a:xfrm>
            <a:off x="-266700" y="-133350"/>
            <a:ext cx="12820650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CB202EF-4C2A-3FB3-60B1-201DF6689417}"/>
              </a:ext>
            </a:extLst>
          </p:cNvPr>
          <p:cNvSpPr txBox="1"/>
          <p:nvPr/>
        </p:nvSpPr>
        <p:spPr>
          <a:xfrm>
            <a:off x="1475390" y="1087744"/>
            <a:ext cx="4620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Helveticad"/>
                <a:cs typeface="Helvetica" panose="020B0604020202020204" pitchFamily="34" charset="0"/>
              </a:rPr>
              <a:t>EFFENAAR APP</a:t>
            </a:r>
            <a:endParaRPr lang="en-NL" sz="4400" b="1" dirty="0">
              <a:solidFill>
                <a:schemeClr val="bg1"/>
              </a:solidFill>
              <a:latin typeface="Helveticad"/>
              <a:cs typeface="Helvetica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4165A14-6DD3-935A-4243-970F0920B348}"/>
              </a:ext>
            </a:extLst>
          </p:cNvPr>
          <p:cNvSpPr txBox="1"/>
          <p:nvPr/>
        </p:nvSpPr>
        <p:spPr>
          <a:xfrm>
            <a:off x="1475390" y="2002144"/>
            <a:ext cx="462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Helveticad"/>
                <a:cs typeface="Helvetica" panose="020B0604020202020204" pitchFamily="34" charset="0"/>
              </a:rPr>
              <a:t>Join the crowd in XR</a:t>
            </a:r>
            <a:endParaRPr lang="en-NL" sz="2800" i="1" dirty="0">
              <a:solidFill>
                <a:schemeClr val="bg1"/>
              </a:solidFill>
              <a:latin typeface="Helveticad"/>
              <a:cs typeface="Helvetica" panose="020B0604020202020204" pitchFamily="34" charset="0"/>
            </a:endParaRPr>
          </a:p>
        </p:txBody>
      </p:sp>
      <p:pic>
        <p:nvPicPr>
          <p:cNvPr id="2" name="WhatsApp Video 2022-06-20 at 11.05.10 AM (1)">
            <a:hlinkClick r:id="" action="ppaction://media"/>
            <a:extLst>
              <a:ext uri="{FF2B5EF4-FFF2-40B4-BE49-F238E27FC236}">
                <a16:creationId xmlns:a16="http://schemas.microsoft.com/office/drawing/2014/main" id="{69CACEDB-1EEC-2A66-524F-69C8788C9F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38090" y="-393398"/>
            <a:ext cx="3534760" cy="7855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63B2690-5832-0C8F-7E39-22AF91526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513" y="4926520"/>
            <a:ext cx="16573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15A60F3-8D12-FBF9-5088-8534A513A0A5}"/>
              </a:ext>
            </a:extLst>
          </p:cNvPr>
          <p:cNvSpPr/>
          <p:nvPr/>
        </p:nvSpPr>
        <p:spPr>
          <a:xfrm>
            <a:off x="-266700" y="-133350"/>
            <a:ext cx="133350" cy="7162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10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CB202EF-4C2A-3FB3-60B1-201DF6689417}"/>
              </a:ext>
            </a:extLst>
          </p:cNvPr>
          <p:cNvSpPr txBox="1"/>
          <p:nvPr/>
        </p:nvSpPr>
        <p:spPr>
          <a:xfrm>
            <a:off x="3785695" y="1087744"/>
            <a:ext cx="4620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Helveticad"/>
                <a:cs typeface="Helvetica" panose="020B0604020202020204" pitchFamily="34" charset="0"/>
              </a:rPr>
              <a:t>TRY IT OUT</a:t>
            </a:r>
            <a:endParaRPr lang="en-NL" sz="4400" b="1" dirty="0">
              <a:latin typeface="Helveticad"/>
              <a:cs typeface="Helvetica" panose="020B0604020202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4165A14-6DD3-935A-4243-970F0920B348}"/>
              </a:ext>
            </a:extLst>
          </p:cNvPr>
          <p:cNvSpPr txBox="1"/>
          <p:nvPr/>
        </p:nvSpPr>
        <p:spPr>
          <a:xfrm>
            <a:off x="1475390" y="2002144"/>
            <a:ext cx="4620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  <a:latin typeface="Helveticad"/>
                <a:cs typeface="Helvetica" panose="020B0604020202020204" pitchFamily="34" charset="0"/>
              </a:rPr>
              <a:t>Join the crowd in XR</a:t>
            </a:r>
            <a:endParaRPr lang="en-NL" sz="2800" i="1" dirty="0">
              <a:solidFill>
                <a:schemeClr val="bg1"/>
              </a:solidFill>
              <a:latin typeface="Helveticad"/>
              <a:cs typeface="Helvetica" panose="020B0604020202020204" pitchFamily="34" charset="0"/>
            </a:endParaRPr>
          </a:p>
        </p:txBody>
      </p:sp>
      <p:pic>
        <p:nvPicPr>
          <p:cNvPr id="2" name="WhatsApp Video 2022-06-20 at 11.05.10 AM (1)">
            <a:hlinkClick r:id="" action="ppaction://media"/>
            <a:extLst>
              <a:ext uri="{FF2B5EF4-FFF2-40B4-BE49-F238E27FC236}">
                <a16:creationId xmlns:a16="http://schemas.microsoft.com/office/drawing/2014/main" id="{69CACEDB-1EEC-2A66-524F-69C8788C9FF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3953860" y="-393398"/>
            <a:ext cx="3534760" cy="785502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0BE97B2-A7B7-7BAD-19F9-7009F0760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7147" y="2002144"/>
            <a:ext cx="4417706" cy="44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56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33</Words>
  <Application>Microsoft Office PowerPoint</Application>
  <PresentationFormat>Breedbeeld</PresentationFormat>
  <Paragraphs>10</Paragraphs>
  <Slides>6</Slides>
  <Notes>0</Notes>
  <HiddenSlides>0</HiddenSlides>
  <MMClips>3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Helveticad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Haex,Rayco R.H.C.M.</dc:creator>
  <cp:lastModifiedBy>Brakel,Teun T.T.A.J. van</cp:lastModifiedBy>
  <cp:revision>1</cp:revision>
  <dcterms:created xsi:type="dcterms:W3CDTF">2022-06-20T07:26:30Z</dcterms:created>
  <dcterms:modified xsi:type="dcterms:W3CDTF">2022-06-20T09:33:48Z</dcterms:modified>
</cp:coreProperties>
</file>