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67" r:id="rId3"/>
    <p:sldId id="272" r:id="rId4"/>
    <p:sldId id="273" r:id="rId5"/>
    <p:sldId id="274" r:id="rId6"/>
    <p:sldId id="276" r:id="rId7"/>
    <p:sldId id="277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80" d="100"/>
          <a:sy n="80" d="100"/>
        </p:scale>
        <p:origin x="3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5E937-51A5-4AE7-9F49-04C0B40DE370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63BC0-73E8-47DF-8A85-7E92F09F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63BC0-73E8-47DF-8A85-7E92F09FC2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8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 smtClean="0"/>
              <a:t>Cab Investment analysis</a:t>
            </a:r>
            <a:endParaRPr lang="en-US" sz="4000" dirty="0"/>
          </a:p>
          <a:p>
            <a:endParaRPr lang="en-US" sz="4000" dirty="0"/>
          </a:p>
          <a:p>
            <a:r>
              <a:rPr lang="en-US" sz="2800" b="1" dirty="0" smtClean="0"/>
              <a:t>2/16/2023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32535" y="-5632534"/>
            <a:ext cx="926931" cy="12192000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6600"/>
                </a:solidFill>
              </a:rPr>
              <a:t>Executive summary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77655"/>
            <a:ext cx="12192000" cy="4822519"/>
          </a:xfrm>
        </p:spPr>
        <p:txBody>
          <a:bodyPr/>
          <a:lstStyle/>
          <a:p>
            <a:pPr algn="l"/>
            <a:r>
              <a:rPr lang="en-US" dirty="0"/>
              <a:t>Due to remarkable growth in the Cab Industry in last few years and multiple key players in the market, </a:t>
            </a:r>
            <a:r>
              <a:rPr lang="en-US" dirty="0" smtClean="0"/>
              <a:t>Company XYZ </a:t>
            </a:r>
            <a:r>
              <a:rPr lang="en-US" dirty="0"/>
              <a:t>is planning for an investment in Cab industry and as per their Go-to-Market(G2M) strategy they want to understand the market before taking final decision.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55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32534" y="-5720221"/>
            <a:ext cx="926931" cy="12192000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6600"/>
                </a:solidFill>
              </a:rPr>
              <a:t>Problem Statement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77655"/>
            <a:ext cx="12192000" cy="4822519"/>
          </a:xfrm>
        </p:spPr>
        <p:txBody>
          <a:bodyPr/>
          <a:lstStyle/>
          <a:p>
            <a:pPr algn="l"/>
            <a:r>
              <a:rPr lang="en-US" dirty="0"/>
              <a:t>Company XYZ wants to choose between investing in Pink Cab and Yellow </a:t>
            </a:r>
            <a:r>
              <a:rPr lang="en-US" dirty="0" err="1"/>
              <a:t>Cab.The</a:t>
            </a:r>
            <a:r>
              <a:rPr lang="en-US" dirty="0"/>
              <a:t> Company wants to explore the market and decide which factors will help them in choosing the Cab with the highest return on investment based on the market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32534" y="-5720221"/>
            <a:ext cx="926931" cy="12192000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6600"/>
                </a:solidFill>
              </a:rPr>
              <a:t>Data understanding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77655"/>
            <a:ext cx="12192000" cy="4822519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The were four datasets used that 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City.csv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Cab_trans.csv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Transactions.csv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Customer.csv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32534" y="-5720221"/>
            <a:ext cx="926931" cy="12192000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6600"/>
                </a:solidFill>
              </a:rPr>
              <a:t>Problem Statement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77655"/>
            <a:ext cx="12192000" cy="4822519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2" y="1277655"/>
            <a:ext cx="7354162" cy="3657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43" y="1600428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32534" y="-5720221"/>
            <a:ext cx="926931" cy="12192000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6600"/>
                </a:solidFill>
              </a:rPr>
              <a:t>Problem Statement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77655"/>
            <a:ext cx="12192000" cy="4822519"/>
          </a:xfrm>
        </p:spPr>
        <p:txBody>
          <a:bodyPr/>
          <a:lstStyle/>
          <a:p>
            <a:pPr algn="l"/>
            <a:r>
              <a:rPr lang="en-US" dirty="0"/>
              <a:t>Company XYZ wants to choose between investing in Pink Cab and Yellow </a:t>
            </a:r>
            <a:r>
              <a:rPr lang="en-US" dirty="0" err="1"/>
              <a:t>Cab.The</a:t>
            </a:r>
            <a:r>
              <a:rPr lang="en-US" dirty="0"/>
              <a:t> Company wants to explore the market and decide which factors will help them in choosing the Cab with the highest return on investment based on the market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6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32534" y="-5720221"/>
            <a:ext cx="926931" cy="12192000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6600"/>
                </a:solidFill>
              </a:rPr>
              <a:t>Problem Statement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77655"/>
            <a:ext cx="12192000" cy="4822519"/>
          </a:xfrm>
        </p:spPr>
        <p:txBody>
          <a:bodyPr/>
          <a:lstStyle/>
          <a:p>
            <a:pPr algn="l"/>
            <a:r>
              <a:rPr lang="en-US" dirty="0"/>
              <a:t>Company XYZ wants to choose between investing in Pink Cab and Yellow </a:t>
            </a:r>
            <a:r>
              <a:rPr lang="en-US" dirty="0" err="1"/>
              <a:t>Cab.The</a:t>
            </a:r>
            <a:r>
              <a:rPr lang="en-US" dirty="0"/>
              <a:t> Company wants to explore the market and decide which factors will help them in choosing the Cab with the highest return on investment based on the market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5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 (1)</Template>
  <TotalTime>743</TotalTime>
  <Words>217</Words>
  <Application>Microsoft Office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   Agenda</vt:lpstr>
      <vt:lpstr>Executive summary</vt:lpstr>
      <vt:lpstr>Problem Statement</vt:lpstr>
      <vt:lpstr>Data understanding</vt:lpstr>
      <vt:lpstr>Problem Statement</vt:lpstr>
      <vt:lpstr>Problem Statement</vt:lpstr>
      <vt:lpstr>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2023-02-16T09:28:20Z</dcterms:created>
  <dcterms:modified xsi:type="dcterms:W3CDTF">2023-02-17T10:11:14Z</dcterms:modified>
</cp:coreProperties>
</file>