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C20F6-E696-4683-B793-1B6DD9B4B2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1401-027E-42E5-905D-9E5C148A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KingCounty</a:t>
            </a:r>
            <a:r>
              <a:rPr lang="en-US" dirty="0" smtClean="0"/>
              <a:t> </a:t>
            </a:r>
            <a:r>
              <a:rPr lang="en-US" dirty="0" err="1" smtClean="0"/>
              <a:t>houseprice</a:t>
            </a:r>
            <a:r>
              <a:rPr lang="en-US" dirty="0" smtClean="0"/>
              <a:t> prediction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aim of the project is to use multiple linear regression to predict the price of the property using the property </a:t>
            </a:r>
            <a:r>
              <a:rPr lang="en-US" dirty="0" smtClean="0"/>
              <a:t>features in </a:t>
            </a:r>
            <a:r>
              <a:rPr lang="en-US" dirty="0" err="1" smtClean="0"/>
              <a:t>KingCounty</a:t>
            </a:r>
            <a:endParaRPr lang="en-US" dirty="0" smtClean="0"/>
          </a:p>
          <a:p>
            <a:r>
              <a:rPr lang="en-US" dirty="0" smtClean="0"/>
              <a:t>Real estate agents, Homeowners can predict sale price of the house and determine its value based on the property features</a:t>
            </a:r>
          </a:p>
          <a:p>
            <a:r>
              <a:rPr lang="en-US" dirty="0" smtClean="0"/>
              <a:t>The data used is about properties in </a:t>
            </a:r>
            <a:r>
              <a:rPr lang="en-US" dirty="0" err="1" smtClean="0"/>
              <a:t>KingCounty</a:t>
            </a:r>
            <a:r>
              <a:rPr lang="en-US" dirty="0" smtClean="0"/>
              <a:t> region</a:t>
            </a:r>
          </a:p>
          <a:p>
            <a:r>
              <a:rPr lang="en-US" dirty="0" smtClean="0"/>
              <a:t>The model used is the log-log model with dummy variables and continuous variable as the features of the house</a:t>
            </a:r>
          </a:p>
          <a:p>
            <a:r>
              <a:rPr lang="en-US" dirty="0" smtClean="0"/>
              <a:t>The model shows how prices is affect by the square feet of </a:t>
            </a:r>
            <a:r>
              <a:rPr lang="en-US" dirty="0" err="1" smtClean="0"/>
              <a:t>living,square</a:t>
            </a:r>
            <a:r>
              <a:rPr lang="en-US" dirty="0" smtClean="0"/>
              <a:t> feet of the lot ,bedrooms ,floors, waterfront, view, condition, grade of the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8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features of a property affect their prices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need to determine </a:t>
            </a:r>
            <a:r>
              <a:rPr lang="en-US" dirty="0" smtClean="0"/>
              <a:t>what </a:t>
            </a:r>
            <a:r>
              <a:rPr lang="en-US" dirty="0"/>
              <a:t>physical aspect of the property in King County region on how they </a:t>
            </a:r>
            <a:r>
              <a:rPr lang="en-US" dirty="0" smtClean="0"/>
              <a:t>affect </a:t>
            </a:r>
            <a:r>
              <a:rPr lang="en-US" dirty="0"/>
              <a:t>their prices of the </a:t>
            </a:r>
            <a:r>
              <a:rPr lang="en-US" dirty="0" smtClean="0"/>
              <a:t>house.</a:t>
            </a:r>
          </a:p>
          <a:p>
            <a:r>
              <a:rPr lang="en-US" dirty="0" smtClean="0"/>
              <a:t>The </a:t>
            </a:r>
            <a:r>
              <a:rPr lang="en-US" dirty="0"/>
              <a:t>main purpose is to predict </a:t>
            </a:r>
            <a:r>
              <a:rPr lang="en-US" dirty="0" err="1"/>
              <a:t>salesprice</a:t>
            </a:r>
            <a:r>
              <a:rPr lang="en-US" dirty="0"/>
              <a:t> of property based on its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information can be used by </a:t>
            </a:r>
            <a:r>
              <a:rPr lang="en-US" dirty="0" err="1"/>
              <a:t>homeowners,real</a:t>
            </a:r>
            <a:r>
              <a:rPr lang="en-US" dirty="0"/>
              <a:t> estate agents and real estate brokers to predict the price of the property based on its features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Homeowners </a:t>
            </a:r>
            <a:r>
              <a:rPr lang="en-US" dirty="0"/>
              <a:t>in </a:t>
            </a:r>
            <a:r>
              <a:rPr lang="en-US" dirty="0" err="1"/>
              <a:t>KingCounty</a:t>
            </a:r>
            <a:r>
              <a:rPr lang="en-US" dirty="0"/>
              <a:t> can use it to assess the value of their property.</a:t>
            </a:r>
          </a:p>
        </p:txBody>
      </p:sp>
    </p:spTree>
    <p:extLst>
      <p:ext uri="{BB962C8B-B14F-4D97-AF65-F5344CB8AC3E}">
        <p14:creationId xmlns:p14="http://schemas.microsoft.com/office/powerpoint/2010/main" val="312831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 used is from kc_house_data.csv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data shows the features of houses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bathrooms,bedrooms,their</a:t>
            </a:r>
            <a:r>
              <a:rPr lang="en-US" dirty="0"/>
              <a:t> size and </a:t>
            </a:r>
            <a:r>
              <a:rPr lang="en-US" dirty="0" smtClean="0"/>
              <a:t>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682"/>
          </a:xfrm>
        </p:spPr>
        <p:txBody>
          <a:bodyPr/>
          <a:lstStyle/>
          <a:p>
            <a:r>
              <a:rPr lang="en-US" dirty="0" smtClean="0"/>
              <a:t>The most sold houses have three bedrooms</a:t>
            </a:r>
          </a:p>
          <a:p>
            <a:r>
              <a:rPr lang="en-US" dirty="0" smtClean="0"/>
              <a:t>The most sold houses have one floor</a:t>
            </a:r>
          </a:p>
          <a:p>
            <a:r>
              <a:rPr lang="en-US" dirty="0" smtClean="0"/>
              <a:t>The model shows the difference in price between other houses to three bedroom houses and one floor houses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1716"/>
            <a:ext cx="5104762" cy="3377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2" y="3496320"/>
            <a:ext cx="5104762" cy="34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4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model used is a log </a:t>
            </a:r>
            <a:r>
              <a:rPr lang="en-US" dirty="0" err="1"/>
              <a:t>log</a:t>
            </a:r>
            <a:r>
              <a:rPr lang="en-US" dirty="0"/>
              <a:t> multilinear regression model with the target as the log of price and the independent variable are the log of </a:t>
            </a:r>
            <a:r>
              <a:rPr lang="en-US" dirty="0" err="1"/>
              <a:t>sqft</a:t>
            </a:r>
            <a:r>
              <a:rPr lang="en-US" dirty="0"/>
              <a:t> of living and log of </a:t>
            </a:r>
            <a:r>
              <a:rPr lang="en-US" dirty="0" err="1"/>
              <a:t>sqft</a:t>
            </a:r>
            <a:r>
              <a:rPr lang="en-US" dirty="0"/>
              <a:t> of lot and contains the dummy variables of the bedroom </a:t>
            </a:r>
            <a:r>
              <a:rPr lang="en-US" dirty="0" smtClean="0"/>
              <a:t>,</a:t>
            </a:r>
            <a:r>
              <a:rPr lang="en-US" dirty="0" err="1" smtClean="0"/>
              <a:t>view,waterfront,grade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.The </a:t>
            </a:r>
            <a:r>
              <a:rPr lang="en-US" dirty="0"/>
              <a:t>model7 is </a:t>
            </a:r>
            <a:r>
              <a:rPr lang="en-US" dirty="0" err="1"/>
              <a:t>linear,homoskedastic,independent</a:t>
            </a:r>
            <a:r>
              <a:rPr lang="en-US" dirty="0"/>
              <a:t> and normally </a:t>
            </a:r>
            <a:r>
              <a:rPr lang="en-US" dirty="0" err="1"/>
              <a:t>distributed.It</a:t>
            </a:r>
            <a:r>
              <a:rPr lang="en-US" dirty="0"/>
              <a:t> passes all the assumptions of a linear regression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independent variable chosen are what most </a:t>
            </a:r>
            <a:r>
              <a:rPr lang="en-US" dirty="0" err="1"/>
              <a:t>peaople</a:t>
            </a:r>
            <a:r>
              <a:rPr lang="en-US" dirty="0"/>
              <a:t> value in a house and its the house major features</a:t>
            </a:r>
          </a:p>
        </p:txBody>
      </p:sp>
    </p:spTree>
    <p:extLst>
      <p:ext uri="{BB962C8B-B14F-4D97-AF65-F5344CB8AC3E}">
        <p14:creationId xmlns:p14="http://schemas.microsoft.com/office/powerpoint/2010/main" val="265752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29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increase in square foot of living by one percent increase the price by 0.51%</a:t>
            </a:r>
          </a:p>
          <a:p>
            <a:r>
              <a:rPr lang="en-US" dirty="0"/>
              <a:t>An increase in square foot of lot by one percent reduces the price by 0.05%</a:t>
            </a:r>
          </a:p>
          <a:p>
            <a:r>
              <a:rPr lang="en-US" dirty="0"/>
              <a:t>The sale price of 1 </a:t>
            </a:r>
            <a:r>
              <a:rPr lang="en-US" dirty="0" smtClean="0"/>
              <a:t>bedroom,8 bedroom,2 bedroom </a:t>
            </a:r>
            <a:r>
              <a:rPr lang="en-US" dirty="0"/>
              <a:t>house is higher than of a three bedroom house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sale price of 4 bedroom house is lesser than of a three bedroom house by 0.02%</a:t>
            </a:r>
          </a:p>
          <a:p>
            <a:r>
              <a:rPr lang="en-US" dirty="0"/>
              <a:t>he sale price of </a:t>
            </a:r>
            <a:r>
              <a:rPr lang="en-US" dirty="0" smtClean="0"/>
              <a:t>1.5, 2.5 </a:t>
            </a:r>
            <a:r>
              <a:rPr lang="en-US" dirty="0"/>
              <a:t>floors house is higher than of one floor house by 0.16%</a:t>
            </a:r>
          </a:p>
          <a:p>
            <a:r>
              <a:rPr lang="en-US" dirty="0"/>
              <a:t>The sale price of 2.0 floors house is less than of one floor house by 0.06%</a:t>
            </a:r>
          </a:p>
          <a:p>
            <a:r>
              <a:rPr lang="en-US" dirty="0" smtClean="0"/>
              <a:t>The </a:t>
            </a:r>
            <a:r>
              <a:rPr lang="en-US" dirty="0"/>
              <a:t>sale price of house with a waterfront is higher than a house with no waterfront by 0.37%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1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house with a no view has a lower price than a house with </a:t>
            </a:r>
            <a:r>
              <a:rPr lang="en-US" dirty="0" err="1"/>
              <a:t>good,excellent,average</a:t>
            </a:r>
            <a:r>
              <a:rPr lang="en-US" dirty="0"/>
              <a:t>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Houses with </a:t>
            </a:r>
            <a:r>
              <a:rPr lang="en-US" dirty="0" err="1" smtClean="0"/>
              <a:t>poor,fair</a:t>
            </a:r>
            <a:r>
              <a:rPr lang="en-US" dirty="0" smtClean="0"/>
              <a:t> condition has a lower </a:t>
            </a:r>
            <a:r>
              <a:rPr lang="en-US" dirty="0" err="1" smtClean="0"/>
              <a:t>salesprice</a:t>
            </a:r>
            <a:r>
              <a:rPr lang="en-US" dirty="0" smtClean="0"/>
              <a:t> than a house with a average condition</a:t>
            </a:r>
          </a:p>
          <a:p>
            <a:r>
              <a:rPr lang="en-US" dirty="0" smtClean="0"/>
              <a:t>Houses with </a:t>
            </a:r>
            <a:r>
              <a:rPr lang="en-US" dirty="0" err="1" smtClean="0"/>
              <a:t>good,very</a:t>
            </a:r>
            <a:r>
              <a:rPr lang="en-US" dirty="0" smtClean="0"/>
              <a:t> good condition has a </a:t>
            </a:r>
            <a:r>
              <a:rPr lang="en-US" dirty="0" err="1" smtClean="0"/>
              <a:t>highersalesprice</a:t>
            </a:r>
            <a:r>
              <a:rPr lang="en-US" dirty="0" smtClean="0"/>
              <a:t> than a house with a average condition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a </a:t>
            </a:r>
            <a:r>
              <a:rPr lang="en-US" dirty="0" err="1"/>
              <a:t>realestate</a:t>
            </a:r>
            <a:r>
              <a:rPr lang="en-US" dirty="0"/>
              <a:t> agent trying to purchase a house should consider that a house with a waterfront has a higher price than a house with no waterfront</a:t>
            </a:r>
          </a:p>
          <a:p>
            <a:r>
              <a:rPr lang="en-US" dirty="0"/>
              <a:t>For a homeowner to assess price of their home </a:t>
            </a:r>
            <a:r>
              <a:rPr lang="en-US" dirty="0" err="1"/>
              <a:t>shold</a:t>
            </a:r>
            <a:r>
              <a:rPr lang="en-US" dirty="0"/>
              <a:t> take into account the square feet living </a:t>
            </a:r>
            <a:r>
              <a:rPr lang="en-US" dirty="0" err="1"/>
              <a:t>space,square</a:t>
            </a:r>
            <a:r>
              <a:rPr lang="en-US" dirty="0"/>
              <a:t> feet of </a:t>
            </a:r>
            <a:r>
              <a:rPr lang="en-US" dirty="0" err="1"/>
              <a:t>lot,Grade,Condition,bedrooms</a:t>
            </a:r>
            <a:r>
              <a:rPr lang="en-US" dirty="0"/>
              <a:t> of the property</a:t>
            </a:r>
          </a:p>
          <a:p>
            <a:r>
              <a:rPr lang="en-US" dirty="0"/>
              <a:t>For a </a:t>
            </a:r>
            <a:r>
              <a:rPr lang="en-US" dirty="0" err="1"/>
              <a:t>realestate</a:t>
            </a:r>
            <a:r>
              <a:rPr lang="en-US" dirty="0"/>
              <a:t> agent trying to purchase a house should consider that a house with a no view has a lower price than a house with </a:t>
            </a:r>
            <a:r>
              <a:rPr lang="en-US" dirty="0" err="1"/>
              <a:t>good,excellent,average</a:t>
            </a:r>
            <a:r>
              <a:rPr lang="en-US" dirty="0"/>
              <a:t> views</a:t>
            </a:r>
          </a:p>
          <a:p>
            <a:r>
              <a:rPr lang="en-US" dirty="0"/>
              <a:t>For a homeowner trying to assess the value of their house the square feet of living space has a higher impact on price than the square feet of lot</a:t>
            </a:r>
          </a:p>
          <a:p>
            <a:r>
              <a:rPr lang="en-US" dirty="0"/>
              <a:t>The most sold houses have three </a:t>
            </a:r>
            <a:r>
              <a:rPr lang="en-US" dirty="0" err="1"/>
              <a:t>bedrooms,showing</a:t>
            </a:r>
            <a:r>
              <a:rPr lang="en-US" dirty="0"/>
              <a:t> a high demand in three bedroom houses</a:t>
            </a:r>
          </a:p>
          <a:p>
            <a:r>
              <a:rPr lang="en-US" dirty="0"/>
              <a:t>The most sold houses have one floor also showing a high demand in houses with one floor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7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604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KingCounty houseprice prediction </vt:lpstr>
      <vt:lpstr>Overview</vt:lpstr>
      <vt:lpstr>Business understanding</vt:lpstr>
      <vt:lpstr>Data understanding</vt:lpstr>
      <vt:lpstr>Data analysis</vt:lpstr>
      <vt:lpstr>Modelling</vt:lpstr>
      <vt:lpstr>Model results</vt:lpstr>
      <vt:lpstr>More Model results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KingCounty houseprice prediction</dc:title>
  <dc:creator>Windows User</dc:creator>
  <cp:lastModifiedBy>Windows User</cp:lastModifiedBy>
  <cp:revision>11</cp:revision>
  <dcterms:created xsi:type="dcterms:W3CDTF">2022-10-01T05:44:14Z</dcterms:created>
  <dcterms:modified xsi:type="dcterms:W3CDTF">2022-10-01T08:21:38Z</dcterms:modified>
</cp:coreProperties>
</file>