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C32A4-D64E-48C7-A74E-3DC14B00C34D}" v="202" dt="2025-04-02T12:00:02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26" y="8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Reichel" userId="397db5e2707c8e72" providerId="LiveId" clId="{EACC32A4-D64E-48C7-A74E-3DC14B00C34D}"/>
    <pc:docChg chg="undo custSel addSld modSld">
      <pc:chgData name="Felix Reichel" userId="397db5e2707c8e72" providerId="LiveId" clId="{EACC32A4-D64E-48C7-A74E-3DC14B00C34D}" dt="2025-04-02T12:00:15.392" v="316" actId="1076"/>
      <pc:docMkLst>
        <pc:docMk/>
      </pc:docMkLst>
      <pc:sldChg chg="addSp delSp modSp new mod modClrScheme chgLayout">
        <pc:chgData name="Felix Reichel" userId="397db5e2707c8e72" providerId="LiveId" clId="{EACC32A4-D64E-48C7-A74E-3DC14B00C34D}" dt="2025-04-02T11:41:14.020" v="299" actId="164"/>
        <pc:sldMkLst>
          <pc:docMk/>
          <pc:sldMk cId="1704643217" sldId="256"/>
        </pc:sldMkLst>
        <pc:spChg chg="del">
          <ac:chgData name="Felix Reichel" userId="397db5e2707c8e72" providerId="LiveId" clId="{EACC32A4-D64E-48C7-A74E-3DC14B00C34D}" dt="2025-04-02T11:22:18.204" v="1" actId="700"/>
          <ac:spMkLst>
            <pc:docMk/>
            <pc:sldMk cId="1704643217" sldId="256"/>
            <ac:spMk id="2" creationId="{A73C00AB-0B8B-8F49-075E-286DF2DC4207}"/>
          </ac:spMkLst>
        </pc:spChg>
        <pc:spChg chg="del">
          <ac:chgData name="Felix Reichel" userId="397db5e2707c8e72" providerId="LiveId" clId="{EACC32A4-D64E-48C7-A74E-3DC14B00C34D}" dt="2025-04-02T11:22:18.204" v="1" actId="700"/>
          <ac:spMkLst>
            <pc:docMk/>
            <pc:sldMk cId="1704643217" sldId="256"/>
            <ac:spMk id="3" creationId="{BDDE1D39-BC4E-BFCE-9999-98FC2460A3AF}"/>
          </ac:spMkLst>
        </pc:spChg>
        <pc:spChg chg="add mod ord topLvl">
          <ac:chgData name="Felix Reichel" userId="397db5e2707c8e72" providerId="LiveId" clId="{EACC32A4-D64E-48C7-A74E-3DC14B00C34D}" dt="2025-04-02T11:33:00.796" v="255" actId="164"/>
          <ac:spMkLst>
            <pc:docMk/>
            <pc:sldMk cId="1704643217" sldId="256"/>
            <ac:spMk id="6" creationId="{5EC9B865-9004-CCB8-D817-B53F3B800880}"/>
          </ac:spMkLst>
        </pc:spChg>
        <pc:spChg chg="mod">
          <ac:chgData name="Felix Reichel" userId="397db5e2707c8e72" providerId="LiveId" clId="{EACC32A4-D64E-48C7-A74E-3DC14B00C34D}" dt="2025-04-02T11:31:04.403" v="237"/>
          <ac:spMkLst>
            <pc:docMk/>
            <pc:sldMk cId="1704643217" sldId="256"/>
            <ac:spMk id="9" creationId="{B29DEDA5-4C27-913C-BA95-3C1D642B7220}"/>
          </ac:spMkLst>
        </pc:spChg>
        <pc:spChg chg="add mod">
          <ac:chgData name="Felix Reichel" userId="397db5e2707c8e72" providerId="LiveId" clId="{EACC32A4-D64E-48C7-A74E-3DC14B00C34D}" dt="2025-04-02T11:41:14.020" v="299" actId="164"/>
          <ac:spMkLst>
            <pc:docMk/>
            <pc:sldMk cId="1704643217" sldId="256"/>
            <ac:spMk id="13" creationId="{B0C9ADD0-586D-1E5B-9444-E7F1B5A20388}"/>
          </ac:spMkLst>
        </pc:spChg>
        <pc:grpChg chg="add del mod">
          <ac:chgData name="Felix Reichel" userId="397db5e2707c8e72" providerId="LiveId" clId="{EACC32A4-D64E-48C7-A74E-3DC14B00C34D}" dt="2025-04-02T11:32:55.442" v="254" actId="165"/>
          <ac:grpSpMkLst>
            <pc:docMk/>
            <pc:sldMk cId="1704643217" sldId="256"/>
            <ac:grpSpMk id="7" creationId="{1917CF26-94D9-DB0A-AB5C-92F29772D106}"/>
          </ac:grpSpMkLst>
        </pc:grpChg>
        <pc:grpChg chg="add mod">
          <ac:chgData name="Felix Reichel" userId="397db5e2707c8e72" providerId="LiveId" clId="{EACC32A4-D64E-48C7-A74E-3DC14B00C34D}" dt="2025-04-02T11:31:04.403" v="237"/>
          <ac:grpSpMkLst>
            <pc:docMk/>
            <pc:sldMk cId="1704643217" sldId="256"/>
            <ac:grpSpMk id="8" creationId="{A9A63E4E-3694-2D7B-4174-85A2F8DA6E4D}"/>
          </ac:grpSpMkLst>
        </pc:grpChg>
        <pc:grpChg chg="add mod">
          <ac:chgData name="Felix Reichel" userId="397db5e2707c8e72" providerId="LiveId" clId="{EACC32A4-D64E-48C7-A74E-3DC14B00C34D}" dt="2025-04-02T11:41:14.020" v="299" actId="164"/>
          <ac:grpSpMkLst>
            <pc:docMk/>
            <pc:sldMk cId="1704643217" sldId="256"/>
            <ac:grpSpMk id="12" creationId="{7728CEA5-85AD-1BB1-4E41-12F87D54BC90}"/>
          </ac:grpSpMkLst>
        </pc:grpChg>
        <pc:grpChg chg="add mod">
          <ac:chgData name="Felix Reichel" userId="397db5e2707c8e72" providerId="LiveId" clId="{EACC32A4-D64E-48C7-A74E-3DC14B00C34D}" dt="2025-04-02T11:41:14.020" v="299" actId="164"/>
          <ac:grpSpMkLst>
            <pc:docMk/>
            <pc:sldMk cId="1704643217" sldId="256"/>
            <ac:grpSpMk id="14" creationId="{CDC9A638-1557-476E-1211-346B090A68E5}"/>
          </ac:grpSpMkLst>
        </pc:grpChg>
        <pc:picChg chg="add mod topLvl modCrop">
          <ac:chgData name="Felix Reichel" userId="397db5e2707c8e72" providerId="LiveId" clId="{EACC32A4-D64E-48C7-A74E-3DC14B00C34D}" dt="2025-04-02T11:33:00.796" v="255" actId="164"/>
          <ac:picMkLst>
            <pc:docMk/>
            <pc:sldMk cId="1704643217" sldId="256"/>
            <ac:picMk id="5" creationId="{5AA8145B-55BB-9AF9-3B6A-66553ADA4994}"/>
          </ac:picMkLst>
        </pc:picChg>
        <pc:picChg chg="mod">
          <ac:chgData name="Felix Reichel" userId="397db5e2707c8e72" providerId="LiveId" clId="{EACC32A4-D64E-48C7-A74E-3DC14B00C34D}" dt="2025-04-02T11:31:04.403" v="237"/>
          <ac:picMkLst>
            <pc:docMk/>
            <pc:sldMk cId="1704643217" sldId="256"/>
            <ac:picMk id="10" creationId="{EFB17ACB-5500-3CB6-CF35-D5BA3E873651}"/>
          </ac:picMkLst>
        </pc:picChg>
        <pc:picChg chg="add mod modCrop">
          <ac:chgData name="Felix Reichel" userId="397db5e2707c8e72" providerId="LiveId" clId="{EACC32A4-D64E-48C7-A74E-3DC14B00C34D}" dt="2025-04-02T11:33:00.796" v="255" actId="164"/>
          <ac:picMkLst>
            <pc:docMk/>
            <pc:sldMk cId="1704643217" sldId="256"/>
            <ac:picMk id="11" creationId="{2103A10E-EC83-1FCB-6D41-5EC1E928CC21}"/>
          </ac:picMkLst>
        </pc:picChg>
      </pc:sldChg>
      <pc:sldChg chg="addSp modSp new mod">
        <pc:chgData name="Felix Reichel" userId="397db5e2707c8e72" providerId="LiveId" clId="{EACC32A4-D64E-48C7-A74E-3DC14B00C34D}" dt="2025-04-02T12:00:15.392" v="316" actId="1076"/>
        <pc:sldMkLst>
          <pc:docMk/>
          <pc:sldMk cId="3812927741" sldId="257"/>
        </pc:sldMkLst>
        <pc:spChg chg="add mod ord">
          <ac:chgData name="Felix Reichel" userId="397db5e2707c8e72" providerId="LiveId" clId="{EACC32A4-D64E-48C7-A74E-3DC14B00C34D}" dt="2025-04-02T12:00:02.854" v="314" actId="164"/>
          <ac:spMkLst>
            <pc:docMk/>
            <pc:sldMk cId="3812927741" sldId="257"/>
            <ac:spMk id="6" creationId="{AE033107-1305-A4A8-2513-CB837FE8BF9E}"/>
          </ac:spMkLst>
        </pc:spChg>
        <pc:grpChg chg="add mod">
          <ac:chgData name="Felix Reichel" userId="397db5e2707c8e72" providerId="LiveId" clId="{EACC32A4-D64E-48C7-A74E-3DC14B00C34D}" dt="2025-04-02T12:00:15.392" v="316" actId="1076"/>
          <ac:grpSpMkLst>
            <pc:docMk/>
            <pc:sldMk cId="3812927741" sldId="257"/>
            <ac:grpSpMk id="7" creationId="{7A9BCC0D-799D-B432-65A0-F088D5488CCE}"/>
          </ac:grpSpMkLst>
        </pc:grpChg>
        <pc:picChg chg="add mod">
          <ac:chgData name="Felix Reichel" userId="397db5e2707c8e72" providerId="LiveId" clId="{EACC32A4-D64E-48C7-A74E-3DC14B00C34D}" dt="2025-04-02T12:00:02.854" v="314" actId="164"/>
          <ac:picMkLst>
            <pc:docMk/>
            <pc:sldMk cId="3812927741" sldId="257"/>
            <ac:picMk id="3" creationId="{962B115B-B050-6625-3EAA-31422887DA08}"/>
          </ac:picMkLst>
        </pc:picChg>
        <pc:picChg chg="add mod">
          <ac:chgData name="Felix Reichel" userId="397db5e2707c8e72" providerId="LiveId" clId="{EACC32A4-D64E-48C7-A74E-3DC14B00C34D}" dt="2025-04-02T12:00:02.854" v="314" actId="164"/>
          <ac:picMkLst>
            <pc:docMk/>
            <pc:sldMk cId="3812927741" sldId="257"/>
            <ac:picMk id="5" creationId="{E8FDDD84-1856-AC70-014F-DCF3D8CF55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54411-2551-CF59-3126-51D95C1A6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D582BF-E0CF-EFCC-9E3C-D84198B57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8AE78F-C8E2-7538-33CA-44208C77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D99F-EE9B-483C-9AC2-4A7E8FDABF71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019AD5-5245-3D5C-E710-B55A6C7A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B24F3E-3A24-1844-B717-73FBE9CE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083-48D5-49C3-9C97-9EC3D1E5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74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436BA-20EF-8291-D3E8-5739B506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704876-ADB0-C0F3-F324-BBC5C9B0B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22618E-89C4-3E71-1AFB-2FEBBE3E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D99F-EE9B-483C-9AC2-4A7E8FDABF71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4EE026-8D92-9A97-60B7-31559A61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1AF698-EF14-8093-544B-BB522FE2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083-48D5-49C3-9C97-9EC3D1E5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07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60B379-3496-A15B-6A76-C9CD99207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A6C1DC-AFC0-1A93-E082-35729AF82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18543-32B9-2F13-87E8-385367CD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D99F-EE9B-483C-9AC2-4A7E8FDABF71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6CB222-9463-2B9F-612A-DDCDE1A0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268E99-3485-9D27-73B6-50E01982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083-48D5-49C3-9C97-9EC3D1E5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99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B2402-5F1E-CA07-9999-F7CD555A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8E8685-D11B-5591-2C3F-EB693BA7F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E8EC36-1D1B-9317-E244-6A43076D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D99F-EE9B-483C-9AC2-4A7E8FDABF71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1C96A2-C7AB-5169-7ACE-D458E1B8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502B96-9196-9139-02FE-EEA3A3BA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083-48D5-49C3-9C97-9EC3D1E5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42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6A513-900A-8EF8-BA21-3FB267A6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E34252-3849-B8CB-7752-CF70D0A78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F48045-EFE6-DAE3-5346-B405E60C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D99F-EE9B-483C-9AC2-4A7E8FDABF71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2F530D-264F-1BB6-3865-8393186E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4609AF-EE6B-37AB-12F5-13573EC4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083-48D5-49C3-9C97-9EC3D1E5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16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2152D-4F87-6D0B-BD36-4BFDECA9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035E6-308B-8279-B627-180779F5C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3CB340-4CFA-4099-247C-D655BE7C1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4434E2-5FB5-FC30-FAFD-F2B31D76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D99F-EE9B-483C-9AC2-4A7E8FDABF71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8C89BF-2155-89D2-D723-D0CBE9E9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E2062A-EA59-33A6-F6BC-5804E5A4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083-48D5-49C3-9C97-9EC3D1E5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35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FED83-F532-6278-FBA4-411285AB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502DC7-E4B6-2197-0F33-8A4339359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AF807C-A3D4-CD56-2A50-C9C795FC1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0213DB-C384-BE31-17DB-06CC2CD8D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0DEB47-7C88-DBE9-64C9-492C7F5CC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BFD184-3910-C54E-1C50-EE56E410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D99F-EE9B-483C-9AC2-4A7E8FDABF71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D646EE-3575-21B8-3908-2A6A736B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6F3966-F2C8-5D91-6F58-4E7C514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083-48D5-49C3-9C97-9EC3D1E5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50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DCCD9-BD12-DA2C-B3A6-E88DEC22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C4121E-E8E7-55F9-A8F9-99524DFE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D99F-EE9B-483C-9AC2-4A7E8FDABF71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49DC14-580D-FEC9-5F69-8C74CEC8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53171D-E41A-56FF-BA62-0B41A62D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083-48D5-49C3-9C97-9EC3D1E5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65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DF5941-73DB-9A36-46F4-B4E9F560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D99F-EE9B-483C-9AC2-4A7E8FDABF71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9885EE-2BC0-DBA4-5696-077D3E78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54580E-17AE-F1CB-5ED4-9F86D296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083-48D5-49C3-9C97-9EC3D1E5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89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1B41D-3716-06B9-6BCE-CE92A4F1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D16EB-6021-6226-9B27-BEF5A48C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B1106E-4C12-7A34-A9AB-C788D8B16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853D4D-2FAB-CA0A-C776-D0EC8B2B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D99F-EE9B-483C-9AC2-4A7E8FDABF71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723716-BF8C-DC59-BEEE-5505614E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7091A9-B75F-9E6A-2D79-347E2E25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083-48D5-49C3-9C97-9EC3D1E5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1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4A3DB-13BE-7E2B-8ACF-EE5F2125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4175082-93A1-E4D6-BE6C-35F9A6043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3B6345-A9E7-05C1-DF5F-408896084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DB05F6-E794-E6FB-7BFD-C0A8C9AA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AD99F-EE9B-483C-9AC2-4A7E8FDABF71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78CB2E-51A4-A4DB-DAAD-EA0A42E0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F6A622-2965-06B8-088C-26383E9C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083-48D5-49C3-9C97-9EC3D1E5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67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3C9BF1-C00D-4369-294C-E8E08FD3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F56B88-8C16-55A1-A968-E831A9804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8D4FC-6FA8-D072-E487-ACC7593E3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AD99F-EE9B-483C-9AC2-4A7E8FDABF71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2C6355-3484-0564-2F2B-E1F76C3C8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9A9DB-0402-F75D-2D7E-711BAC633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F28083-48D5-49C3-9C97-9EC3D1E5E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64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DC9A638-1557-476E-1211-346B090A68E5}"/>
              </a:ext>
            </a:extLst>
          </p:cNvPr>
          <p:cNvGrpSpPr/>
          <p:nvPr/>
        </p:nvGrpSpPr>
        <p:grpSpPr>
          <a:xfrm>
            <a:off x="1070498" y="0"/>
            <a:ext cx="10287000" cy="4995711"/>
            <a:chOff x="1070498" y="0"/>
            <a:chExt cx="10287000" cy="4995711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7728CEA5-85AD-1BB1-4E41-12F87D54BC90}"/>
                </a:ext>
              </a:extLst>
            </p:cNvPr>
            <p:cNvGrpSpPr/>
            <p:nvPr/>
          </p:nvGrpSpPr>
          <p:grpSpPr>
            <a:xfrm>
              <a:off x="1070498" y="0"/>
              <a:ext cx="10287000" cy="4995711"/>
              <a:chOff x="1070498" y="0"/>
              <a:chExt cx="10287000" cy="4995711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5EC9B865-9004-CCB8-D817-B53F3B800880}"/>
                  </a:ext>
                </a:extLst>
              </p:cNvPr>
              <p:cNvSpPr/>
              <p:nvPr/>
            </p:nvSpPr>
            <p:spPr>
              <a:xfrm>
                <a:off x="1070498" y="0"/>
                <a:ext cx="10287000" cy="4486094"/>
              </a:xfrm>
              <a:prstGeom prst="rect">
                <a:avLst/>
              </a:prstGeom>
              <a:solidFill>
                <a:srgbClr val="AACAE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5" name="Grafik 4" descr="Ein Bild, das Text, Screenshot, Grafiken, Grafikdesign enthält.&#10;&#10;KI-generierte Inhalte können fehlerhaft sein.">
                <a:extLst>
                  <a:ext uri="{FF2B5EF4-FFF2-40B4-BE49-F238E27FC236}">
                    <a16:creationId xmlns:a16="http://schemas.microsoft.com/office/drawing/2014/main" id="{5AA8145B-55BB-9AF9-3B6A-66553ADA4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61" b="99316" l="3451" r="99154">
                            <a14:foregroundMark x1="29753" y1="77051" x2="10677" y2="90234"/>
                            <a14:foregroundMark x1="10677" y1="90234" x2="54232" y2="92676"/>
                            <a14:foregroundMark x1="54232" y1="92676" x2="90495" y2="84961"/>
                            <a14:foregroundMark x1="90495" y1="84961" x2="97786" y2="65820"/>
                            <a14:foregroundMark x1="97786" y1="65820" x2="99154" y2="40039"/>
                            <a14:foregroundMark x1="99154" y1="40039" x2="20833" y2="88477"/>
                            <a14:foregroundMark x1="13216" y1="86133" x2="3516" y2="94531"/>
                            <a14:foregroundMark x1="3516" y1="94531" x2="79818" y2="96973"/>
                            <a14:foregroundMark x1="79818" y1="96973" x2="95052" y2="93262"/>
                            <a14:foregroundMark x1="95052" y1="93262" x2="90951" y2="85352"/>
                            <a14:foregroundMark x1="90951" y1="85352" x2="79818" y2="87598"/>
                            <a14:foregroundMark x1="9049" y1="90430" x2="2018" y2="95313"/>
                            <a14:foregroundMark x1="2018" y1="95313" x2="60677" y2="99414"/>
                            <a14:foregroundMark x1="60677" y1="99414" x2="97266" y2="97852"/>
                            <a14:foregroundMark x1="3190" y1="99609" x2="4362" y2="91992"/>
                            <a14:foregroundMark x1="4362" y1="91992" x2="3451" y2="99023"/>
                            <a14:foregroundMark x1="66536" y1="49023" x2="69922" y2="49023"/>
                            <a14:foregroundMark x1="66797" y1="49023" x2="66471" y2="49219"/>
                            <a14:foregroundMark x1="66471" y1="49121" x2="66471" y2="49121"/>
                            <a14:foregroundMark x1="66536" y1="49023" x2="66536" y2="49219"/>
                            <a14:backgroundMark x1="66428" y1="49141" x2="65169" y2="51172"/>
                            <a14:backgroundMark x1="69466" y1="44238" x2="68020" y2="46572"/>
                            <a14:backgroundMark x1="65169" y1="51172" x2="62305" y2="53809"/>
                            <a14:backgroundMark x1="70964" y1="49707" x2="70964" y2="49707"/>
                            <a14:backgroundMark x1="69792" y1="48633" x2="69792" y2="48633"/>
                            <a14:backgroundMark x1="66406" y1="48828" x2="66602" y2="48828"/>
                            <a14:backgroundMark x1="84505" y1="15234" x2="77214" y2="28613"/>
                            <a14:backgroundMark x1="77214" y1="28613" x2="88021" y2="9863"/>
                            <a14:backgroundMark x1="88021" y1="9863" x2="82747" y2="30371"/>
                            <a14:backgroundMark x1="82747" y1="30371" x2="80794" y2="15918"/>
                            <a14:backgroundMark x1="80794" y1="15918" x2="77474" y2="17969"/>
                          </a14:backgroundRemoval>
                        </a14:imgEffect>
                      </a14:imgLayer>
                    </a14:imgProps>
                  </a:ext>
                </a:extLst>
              </a:blip>
              <a:srcRect t="30980"/>
              <a:stretch/>
            </p:blipFill>
            <p:spPr>
              <a:xfrm>
                <a:off x="1070498" y="262346"/>
                <a:ext cx="10287000" cy="4733365"/>
              </a:xfrm>
              <a:prstGeom prst="rect">
                <a:avLst/>
              </a:prstGeom>
            </p:spPr>
          </p:pic>
          <p:pic>
            <p:nvPicPr>
              <p:cNvPr id="11" name="Grafik 10" descr="Ein Bild, das Text, Screenshot, Grafiken, Grafikdesign enthält.&#10;&#10;KI-generierte Inhalte können fehlerhaft sein.">
                <a:extLst>
                  <a:ext uri="{FF2B5EF4-FFF2-40B4-BE49-F238E27FC236}">
                    <a16:creationId xmlns:a16="http://schemas.microsoft.com/office/drawing/2014/main" id="{2103A10E-EC83-1FCB-6D41-5EC1E928CC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61" b="99316" l="3451" r="99154">
                            <a14:foregroundMark x1="29753" y1="77051" x2="10677" y2="90234"/>
                            <a14:foregroundMark x1="10677" y1="90234" x2="54232" y2="92676"/>
                            <a14:foregroundMark x1="54232" y1="92676" x2="90495" y2="84961"/>
                            <a14:foregroundMark x1="90495" y1="84961" x2="97786" y2="65820"/>
                            <a14:foregroundMark x1="97786" y1="65820" x2="99154" y2="40039"/>
                            <a14:foregroundMark x1="99154" y1="40039" x2="20833" y2="88477"/>
                            <a14:foregroundMark x1="13216" y1="86133" x2="3516" y2="94531"/>
                            <a14:foregroundMark x1="3516" y1="94531" x2="79818" y2="96973"/>
                            <a14:foregroundMark x1="79818" y1="96973" x2="95052" y2="93262"/>
                            <a14:foregroundMark x1="95052" y1="93262" x2="90951" y2="85352"/>
                            <a14:foregroundMark x1="90951" y1="85352" x2="79818" y2="87598"/>
                            <a14:foregroundMark x1="9049" y1="90430" x2="2018" y2="95313"/>
                            <a14:foregroundMark x1="2018" y1="95313" x2="60677" y2="99414"/>
                            <a14:foregroundMark x1="60677" y1="99414" x2="97266" y2="97852"/>
                            <a14:foregroundMark x1="3190" y1="99609" x2="4362" y2="91992"/>
                            <a14:foregroundMark x1="4362" y1="91992" x2="3451" y2="99023"/>
                            <a14:foregroundMark x1="81706" y1="16504" x2="79362" y2="22656"/>
                            <a14:foregroundMark x1="79362" y1="22656" x2="84115" y2="22168"/>
                            <a14:foregroundMark x1="84115" y1="22168" x2="82747" y2="15039"/>
                            <a14:foregroundMark x1="82747" y1="15039" x2="79622" y2="23730"/>
                            <a14:foregroundMark x1="79622" y1="23730" x2="85091" y2="17871"/>
                            <a14:foregroundMark x1="85091" y1="17871" x2="84310" y2="15430"/>
                            <a14:foregroundMark x1="66536" y1="49023" x2="69922" y2="49023"/>
                            <a14:foregroundMark x1="66797" y1="49023" x2="66471" y2="49219"/>
                            <a14:foregroundMark x1="66471" y1="49121" x2="66471" y2="49121"/>
                            <a14:foregroundMark x1="66536" y1="49023" x2="66536" y2="49219"/>
                            <a14:backgroundMark x1="66428" y1="49141" x2="65169" y2="51172"/>
                            <a14:backgroundMark x1="69466" y1="44238" x2="68020" y2="46572"/>
                            <a14:backgroundMark x1="65169" y1="51172" x2="62305" y2="53809"/>
                            <a14:backgroundMark x1="70964" y1="49707" x2="70964" y2="49707"/>
                            <a14:backgroundMark x1="69792" y1="48633" x2="69792" y2="48633"/>
                            <a14:backgroundMark x1="66406" y1="48828" x2="66602" y2="48828"/>
                          </a14:backgroundRemoval>
                        </a14:imgEffect>
                      </a14:imgLayer>
                    </a14:imgProps>
                  </a:ext>
                </a:extLst>
              </a:blip>
              <a:srcRect l="74247" t="5209" r="7779" b="63790"/>
              <a:stretch/>
            </p:blipFill>
            <p:spPr>
              <a:xfrm>
                <a:off x="1679583" y="262346"/>
                <a:ext cx="1848971" cy="2126006"/>
              </a:xfrm>
              <a:prstGeom prst="rect">
                <a:avLst/>
              </a:prstGeom>
            </p:spPr>
          </p:pic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0C9ADD0-586D-1E5B-9444-E7F1B5A20388}"/>
                </a:ext>
              </a:extLst>
            </p:cNvPr>
            <p:cNvSpPr txBox="1"/>
            <p:nvPr/>
          </p:nvSpPr>
          <p:spPr>
            <a:xfrm>
              <a:off x="8888617" y="4629214"/>
              <a:ext cx="24688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dirty="0" err="1"/>
                <a:t>Created</a:t>
              </a:r>
              <a:r>
                <a:rPr lang="de-DE" sz="1200" dirty="0"/>
                <a:t> </a:t>
              </a:r>
              <a:r>
                <a:rPr lang="de-DE" sz="1200" dirty="0" err="1"/>
                <a:t>with</a:t>
              </a:r>
              <a:r>
                <a:rPr lang="de-DE" sz="1200" dirty="0"/>
                <a:t> </a:t>
              </a:r>
              <a:r>
                <a:rPr lang="de-DE" sz="1200" dirty="0" err="1"/>
                <a:t>OpenAI‘S</a:t>
              </a:r>
              <a:r>
                <a:rPr lang="de-DE" sz="1200" dirty="0"/>
                <a:t> ChatGPT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464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A9BCC0D-799D-B432-65A0-F088D5488CCE}"/>
              </a:ext>
            </a:extLst>
          </p:cNvPr>
          <p:cNvGrpSpPr/>
          <p:nvPr/>
        </p:nvGrpSpPr>
        <p:grpSpPr>
          <a:xfrm>
            <a:off x="436417" y="494519"/>
            <a:ext cx="9674889" cy="3724275"/>
            <a:chOff x="1151312" y="328265"/>
            <a:chExt cx="9674889" cy="3724275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E033107-1305-A4A8-2513-CB837FE8BF9E}"/>
                </a:ext>
              </a:extLst>
            </p:cNvPr>
            <p:cNvSpPr/>
            <p:nvPr/>
          </p:nvSpPr>
          <p:spPr>
            <a:xfrm>
              <a:off x="1151312" y="328265"/>
              <a:ext cx="9674889" cy="37242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962B115B-B050-6625-3EAA-31422887D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1312" y="328265"/>
              <a:ext cx="5334000" cy="3724275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E8FDDD84-1856-AC70-014F-DCF3D8CF5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8576" y="328265"/>
              <a:ext cx="3857625" cy="3724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92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Reichel</dc:creator>
  <cp:lastModifiedBy>Felix Reichel</cp:lastModifiedBy>
  <cp:revision>1</cp:revision>
  <dcterms:created xsi:type="dcterms:W3CDTF">2025-04-02T11:22:08Z</dcterms:created>
  <dcterms:modified xsi:type="dcterms:W3CDTF">2025-04-02T12:00:17Z</dcterms:modified>
</cp:coreProperties>
</file>