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929F4B3C-23D9-440C-9BEE-481994F698C2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E6F7BF0-B697-4A6D-AA4F-EB858741A5DF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1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Changes in the FFR target conditional on the intermeeting stock excess returns
The figure plots the average cumulative FFR target change from day 0 of cycle $m-1$ to day 0 of cycle $m+7$ (approximately a 1-year period) by quintiles of the intermeeting excess return, $rx_m$. The quintiles of intermeeting returns are constructed over the 1994–2008 sample.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2020. Published by Oxford University Press on behalf of The Society for Financial Studies. All rights reserved. For permissions, please e-mail: journals.permissions@oup.com.This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6B72FD91-84AF-475F-BCEE-8C27EA91B780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rfs/hhaa116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Rev Financ Stud</a:t>
            </a:r>
            <a:r>
              <a:rPr lang="en-US" altLang="en-US" sz="1000">
                <a:solidFill>
                  <a:srgbClr val="333333"/>
                </a:solidFill>
              </a:rPr>
              <a:t>, Volume 34, Issue 9, September 2021, Pages 4045–4089,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https://doi.org/10.1093/rfs/hhaa116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 </a:t>
            </a:r>
            <a:r>
              <a:rPr lang="en-US" altLang="en-US" b="0"/>
              <a:t>Changes in the FFR target conditional on the intermeeting stock excess returns
The figure plots the average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26032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1 Changes in the FFR target conditional on the intermeeting stock excess returns
The figure plots the average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2023-11-06T13:15:30Z</dcterms:modified>
</cp:coreProperties>
</file>