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4689" r:id="rId1"/>
  </p:sldMasterIdLst>
  <p:notesMasterIdLst>
    <p:notesMasterId r:id="rId2"/>
  </p:notesMasterIdLst>
  <p:handoutMasterIdLst>
    <p:handoutMasterId r:id="rId3"/>
  </p:handoutMasterIdLst>
  <p:sldIdLst>
    <p:sldId id="261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 varScale="1">
        <p:scale>
          <a:sx n="96" d="100"/>
          <a:sy n="96" d="100"/>
        </p:scale>
        <p:origin x="0" y="0"/>
      </p:cViewPr>
    </p:cSldViewPr>
  </p:slideViewPr>
  <p:notesViewPr>
    <p:cSldViewPr>
      <p:cViewPr varScale="1">
        <p:scale>
          <a:sx n="83" d="100"/>
          <a:sy n="83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7B615-C876-4B87-997A-F321F976F354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7FF51E45-B744-47F6-B2A7-B3F377D8DC03}" type="slidenum">
              <a:rPr lang="en-US" altLang="en-US" sz="1200">
                <a:latin typeface="Calibri" pitchFamily="34" charset="0"/>
              </a:rPr>
              <a:t>*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5F84B5-E5E8-4C35-824D-0929C2A45FB2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2E89C495-17AB-4145-AA06-A40876EC442C}" type="slidenum">
              <a:rPr lang="en-US" altLang="en-US" sz="1200"/>
              <a:t>*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Figure 2 </a:t>
            </a:r>
            <a:r>
              <a:rPr lang="en-US" altLang="en-US">
                <a:latin typeface="Arial" pitchFamily="34" charset="0"/>
                <a:ea typeface="Arial" pitchFamily="34" charset="0"/>
              </a:rPr>
              <a:t>The Fed put in stock returns
The figure reports the average daily excess stock returns by even- and odd-numbered weeks of the FOMC cycle, conditional on returns realized over the previous week (by return quintiles, 1 = lowest; 5 = highest). Even and odd weeks are defined following CMVJ (2019). Return quintiles are defined over the 1994–2016 sample in panels A through C and over the 1982:11–1993 sample in panel D. Each plot contains 95% confidence intervals for the means. For readability of the graph, we truncate confidence intervals if they span outside of the $-$0.2% to 0.4% range.
</a:t>
            </a:r>
            <a:endParaRPr lang="en-US" altLang="en-US">
              <a:latin typeface="Arial" pitchFamily="34" charset="0"/>
              <a:ea typeface="Arial" pitchFamily="34" charset="0"/>
            </a:endParaRP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© The Author(s) 2020. Published by Oxford University Press on behalf of The Society for Financial Studies. All rights reserved. For permissions, please e-mail: journals.permissions@oup.com.This article is published and distributed under the terms of the Oxford University Press, Standard Journals Publication Model (https://academic.oup.com/journals/pages/open_access/funder_policies/chorus/standard_publication_model)</a:t>
            </a:r>
            <a:endParaRPr lang="en-US" altLang="en-US">
              <a:latin typeface="Arial" pitchFamily="34" charset="0"/>
              <a:ea typeface="Arial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F86EE73B-0870-4632-8C57-2334DE4DCECD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oi.org/10.1093/rfs/hhaa116" TargetMode="External" /><Relationship Id="rId4" Type="http://schemas.openxmlformats.org/officeDocument/2006/relationships/image" Target="../media/image1.png" /><Relationship Id="rId5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Rev Financ Stud</a:t>
            </a:r>
            <a:r>
              <a:rPr lang="en-US" altLang="en-US" sz="1000">
                <a:solidFill>
                  <a:srgbClr val="333333"/>
                </a:solidFill>
              </a:rPr>
              <a:t>, Volume 34, Issue 9, September 2021, Pages 4045–4089,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https://doi.org/10.1093/rfs/hhaa116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Figure 2 </a:t>
            </a:r>
            <a:r>
              <a:rPr lang="en-US" altLang="en-US" b="0"/>
              <a:t>The Fed put in stock returns
The figure reports the average daily excess stock returns by even- and ...</a:t>
            </a:r>
            <a:endParaRPr lang="en-US" altLang="en-US" b="0"/>
          </a:p>
        </p:txBody>
      </p:sp>
      <p:pic>
        <p:nvPicPr>
          <p:cNvPr id="5124" name="Picture 4" descr="Oxford University Pre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94438"/>
            <a:ext cx="1058862" cy="24447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600200" y="1371600"/>
            <a:ext cx="5943600" cy="3309937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r="http://schemas.openxmlformats.org/officeDocument/2006/relationships"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1</Notes>
  <TotalTime>3343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13_Office Theme</vt:lpstr>
      <vt:lpstr>Figure 2 The Fed put in stock returns
The figure reports the average daily excess stock returns by even- and ...</vt:lpstr>
    </vt:vector>
  </TitlesOfParts>
  <LinksUpToDate>0</LinksUpToDate>
  <SharedDoc>0</SharedDoc>
  <HyperlinksChanged>0</HyperlinksChanged>
  <Application>Aspose.Slides for .NET</Application>
  <AppVersion>19.0100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Oxford University Press Figure</dc:title>
  <cp:lastModifiedBy>Kelly Richardson</cp:lastModifiedBy>
  <cp:revision>164</cp:revision>
  <dcterms:created xsi:type="dcterms:W3CDTF">2015-12-31T14:57:12Z</dcterms:created>
  <dcterms:modified xsi:type="dcterms:W3CDTF">2023-11-06T13:15:43Z</dcterms:modified>
</cp:coreProperties>
</file>