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40D24517-8A29-4B20-AA39-5D838402BDD4}"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8395B1AC-BB7B-4809-8ADA-5CCFA3523282}"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5 </a:t>
            </a:r>
            <a:r>
              <a:rPr lang="en-US" altLang="en-US">
                <a:latin typeface="Arial" pitchFamily="34" charset="0"/>
                <a:ea typeface="Arial" pitchFamily="34" charset="0"/>
              </a:rPr>
              <a:t>Time series of positive and negative stock market phrases in FOMC minutes
The figure presents the time series of negative and positive stock market phrases in FOMC minutes based on human coding. We present the overall counts as well as excluding the counts in the Staff Review of the Financial Situation (minutes’ section 2). The sample period is 1994–2016. The triangles in panel A represent FOMC meetings that were preceded by intermeeting stock market returns in the lowest quintile.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2020. Published by Oxford University Press on behalf of The Society for Financial Studies. All rights reserved. For permissions, please e-mail: journals.permissions@oup.com.This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56D01251-3386-48A0-AE71-4FDC20C9CCF3}"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rfs/hhaa11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Rev Financ Stud</a:t>
            </a:r>
            <a:r>
              <a:rPr lang="en-US" altLang="en-US" sz="1000">
                <a:solidFill>
                  <a:srgbClr val="333333"/>
                </a:solidFill>
              </a:rPr>
              <a:t>, Volume 34, Issue 9, September 2021, Pages 4045–4089, </a:t>
            </a:r>
            <a:r>
              <a:rPr lang="en-US" altLang="en-US" sz="1000">
                <a:solidFill>
                  <a:srgbClr val="333333"/>
                </a:solidFill>
                <a:hlinkClick r:id="rId3"/>
              </a:rPr>
              <a:t>https://doi.org/10.1093/rfs/hhaa116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5 </a:t>
            </a:r>
            <a:r>
              <a:rPr lang="en-US" altLang="en-US" b="0"/>
              <a:t>Time series of positive and negative stock market phrases in FOMC minutes
The figure presents the time series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768600" y="1371600"/>
            <a:ext cx="3597870"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5 Time series of positive and negative stock market phrases in FOMC minutes
The figure presents the time series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2023-11-06T13:10:11Z</dcterms:modified>
</cp:coreProperties>
</file>