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7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9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5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6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1EB7F-31C4-DF4F-A3F4-0C539536BD8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4F5E-EDF7-1049-BEF7-5CBE2C7383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0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Empirical Evidence </a:t>
            </a:r>
            <a:r>
              <a:rPr lang="en-US" sz="4400" b="1" dirty="0"/>
              <a:t>of excess profits in </a:t>
            </a:r>
            <a:r>
              <a:rPr lang="en-US" sz="4400" b="1" dirty="0" err="1"/>
              <a:t>european</a:t>
            </a:r>
            <a:r>
              <a:rPr lang="en-US" sz="4400" b="1" dirty="0"/>
              <a:t> stock markets ex-ante monetary policy decisions by the </a:t>
            </a:r>
            <a:r>
              <a:rPr lang="en-US" sz="4400" b="1" dirty="0" smtClean="0"/>
              <a:t>ECB</a:t>
            </a:r>
            <a:endParaRPr lang="de-D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3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Empirical Evidence of excess profits in european stock markets ex-ante monetary policy decisions by the ECB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Evidence of excess profits in european stock markets ex-ante monetary policy decisions by the ECB</dc:title>
  <dc:creator>1BHITM 1415 Reichel Felix</dc:creator>
  <cp:lastModifiedBy>1BHITM 1415 Reichel Felix</cp:lastModifiedBy>
  <cp:revision>1</cp:revision>
  <dcterms:created xsi:type="dcterms:W3CDTF">2023-05-31T12:48:06Z</dcterms:created>
  <dcterms:modified xsi:type="dcterms:W3CDTF">2023-05-31T12:49:22Z</dcterms:modified>
</cp:coreProperties>
</file>