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9B4AC-947F-1459-656C-E65F26F03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A4675-E5AA-DC05-2C5F-77BBF1224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F0A7D-1ED9-9F0C-8585-D94D59C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D4DAA-8A21-3326-4411-A9544264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9BFB65-5D72-9CB6-EDB3-674EA81F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11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6BB99-65D8-10D0-2B9E-4632C2B9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04885-9B8B-3955-18BC-8861B9DC8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0AAA8F-36C8-3A1F-FC65-0BC6CE48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13C7E-09BE-3023-6E35-8114982A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C44236-05CB-53FD-110C-8E6A9E75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22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C1C16D-1808-62DF-C564-C00CE0351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D2823F-AC21-B6D8-98BE-553F17F47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0E521-8946-EA0F-A7DC-DB255979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BE9966-E3F9-85E5-CDAD-370542A0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DD8A8F-800D-9E12-74E8-2E2FA58A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69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2AAFE-8210-43B0-1726-6A3F4601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A9F83-2003-FC57-55C5-DA808341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C36C81-8E6C-7DDB-25A4-CDF22225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7E060-361E-4B7D-C92E-0F2F4437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F854E-8EE0-1CC8-3288-B42CCD99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80038-D2D8-E5B0-45C6-B584781C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717457-022C-D436-953C-7E7BAD94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BDD08-0B50-885D-B36D-492D3001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1C647-89E4-B814-9630-C1B7932F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41B0A6-17C6-64FD-D115-F814A72B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3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CB76F-98A4-A35A-9A94-49308D7A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F29B95-7013-C72E-46AF-42F21701E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F5B705-6359-6BB8-6BCD-5C8DF2B5D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BEFA7-F06E-A140-417A-9F2F62C1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780F64-0C94-F509-D099-F4625EF5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639606-67D1-FCCF-9B7D-74A0718E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89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3F5DB-A96E-22A4-7941-925E5984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42EED-A429-344D-C055-8EF46D03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07090C-6B0B-C84D-89B0-C9AF67EBF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BB9A53-1FD6-AD06-B52E-0A4836E60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753A42-717F-14A6-5457-43C09D2EE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B9D92D-C2F2-B53B-FAC5-EA780200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A112A0-7AFA-FACD-0CEC-6ADE82BF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118F0A-D892-00F3-6D68-8D9AA13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21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4A1A0-2581-1C83-6682-B468BF86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D865B9-6C79-CF6F-0F80-288A4221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EC1412-1A48-725B-C7D2-80E9E896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EC31BF-F29B-2579-4005-8B540CBA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65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858894-B359-38D5-AFAF-607AE0BA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B6874E-06E0-3DA9-A9D0-ECBBE75A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42B539-51F2-1BC5-1A4A-CB834FC7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3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DAD00-FF38-3312-5659-F8A8A18D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BADFB-FA0E-D314-8F6C-5DDCF47B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848CC6-FEAE-1F46-2A71-C1AA4121F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F37F37-8164-C78C-A554-D8C0ED58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18AE85-F12F-367E-19FB-A4E32C32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D9E637-D8B3-553A-B7F0-A79E9539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351E0-7F7E-A130-92F6-155B9395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D3ABBF-CA74-6273-1928-1C3B92B51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00EBB9-396A-AD9C-B25B-EC037F2A0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19D15B-359B-62F1-EFFC-9DA0F87D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B035BB-2E47-1239-2625-2B76F3CF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165D8C-E8E8-C46B-C4B8-F9384725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8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BEE3E5-A76B-B937-B23C-331EDE6F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5CFBBE-0257-73FC-5B67-41E208D2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D4BBE8-9569-BDD2-6BFD-0AEF12D07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D1144-FE80-4132-AEB8-C90ED2D6C478}" type="datetimeFigureOut">
              <a:rPr lang="pt-BR" smtClean="0"/>
              <a:t>02/09/2024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E68650-6959-9E79-7D56-EECDD6113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CE698-B369-ED4A-A310-FE721B9F1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1F74F-E37F-4B8B-A127-5B774D7D7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8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8FF0BF-4AF4-33C4-E4D1-7EAEE618B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639" y="561203"/>
            <a:ext cx="9932691" cy="1165996"/>
          </a:xfrm>
        </p:spPr>
        <p:txBody>
          <a:bodyPr anchor="b">
            <a:normAutofit/>
          </a:bodyPr>
          <a:lstStyle/>
          <a:p>
            <a:r>
              <a:rPr lang="pt-BR" sz="3700" dirty="0">
                <a:solidFill>
                  <a:srgbClr val="FFFFFF"/>
                </a:solidFill>
              </a:rPr>
              <a:t>EP01 - Extração de Dados da </a:t>
            </a:r>
            <a:r>
              <a:rPr lang="pt-BR" sz="3700" dirty="0" err="1">
                <a:solidFill>
                  <a:srgbClr val="FFFFFF"/>
                </a:solidFill>
              </a:rPr>
              <a:t>Pokédex</a:t>
            </a:r>
            <a:r>
              <a:rPr lang="pt-BR" sz="3700" dirty="0">
                <a:solidFill>
                  <a:srgbClr val="FFFFFF"/>
                </a:solidFill>
              </a:rPr>
              <a:t> com Python(</a:t>
            </a:r>
            <a:r>
              <a:rPr lang="pt-BR" sz="3700" dirty="0" err="1">
                <a:solidFill>
                  <a:srgbClr val="FFFFFF"/>
                </a:solidFill>
              </a:rPr>
              <a:t>Scrapy</a:t>
            </a:r>
            <a:r>
              <a:rPr lang="pt-BR" sz="37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0F6E1-30D2-3B46-6D88-0357FEE57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570" y="5791201"/>
            <a:ext cx="9932690" cy="508000"/>
          </a:xfrm>
        </p:spPr>
        <p:txBody>
          <a:bodyPr anchor="t">
            <a:normAutofit fontScale="25000" lnSpcReduction="20000"/>
          </a:bodyPr>
          <a:lstStyle/>
          <a:p>
            <a:r>
              <a:rPr lang="pt-BR" sz="6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GABRIEL LOPES PEREIRA</a:t>
            </a:r>
            <a:endParaRPr lang="pt-BR" sz="6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6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PEDRO HENRIQUE DOMINGUES MACHADO DOS SANTOS</a:t>
            </a:r>
            <a:endParaRPr lang="pt-BR" sz="6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pt-BR" sz="6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THIAGO FELIX DA SILVA</a:t>
            </a:r>
            <a:endParaRPr lang="pt-BR" sz="6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pt-BR" sz="600" dirty="0">
              <a:solidFill>
                <a:srgbClr val="FFFFFF"/>
              </a:solidFill>
            </a:endParaRPr>
          </a:p>
        </p:txBody>
      </p:sp>
      <p:pic>
        <p:nvPicPr>
          <p:cNvPr id="1030" name="Picture 6" descr="Gengar Logo PNG Vector (SVG) Free Download">
            <a:extLst>
              <a:ext uri="{FF2B5EF4-FFF2-40B4-BE49-F238E27FC236}">
                <a16:creationId xmlns:a16="http://schemas.microsoft.com/office/drawing/2014/main" id="{DB9E2710-70D2-0B40-6C56-8A9BEA72F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2236913" y="2133758"/>
            <a:ext cx="2771909" cy="32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kachu Pokémon PNG -">
            <a:extLst>
              <a:ext uri="{FF2B5EF4-FFF2-40B4-BE49-F238E27FC236}">
                <a16:creationId xmlns:a16="http://schemas.microsoft.com/office/drawing/2014/main" id="{4CA147F9-5464-D975-0E25-2AA454B9F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0204" y="2133600"/>
            <a:ext cx="3107254" cy="323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150144-2D15-369A-F497-4966E1E4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426" y="154645"/>
            <a:ext cx="1045037" cy="6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3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34E102-FBF5-7BF4-9711-97AB2AC84231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60755C-9157-7661-EBB6-354BACEA5ADD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Neste projeto, utilizamos a lib Scrapy do Python para construir um scraper que extrai informações detalhadas dos Pokémons disponíveis na Pokédex do site pokemondb.net.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 objetivo é criar um arquivo JSON com esses dados, que possa ser utilizado para análise posteriormente.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63E1782-FDF6-FC07-46EF-C5F0C9DC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41" y="245894"/>
            <a:ext cx="1193113" cy="6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49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9FEBF-9EF9-39EE-D058-13987737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é o Scrapy?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3B171-3C46-C287-65DE-BD3B799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O framework Scrapy é uma biblioteca que facilita a criação de spiders para extração de dados da web de forma eficiente e escalável.</a:t>
            </a:r>
          </a:p>
        </p:txBody>
      </p:sp>
      <p:pic>
        <p:nvPicPr>
          <p:cNvPr id="2052" name="Picture 4" descr="Scraping Images using Scrapy. Imagine you're an avid collector of… | by  Arjhun S | Medium">
            <a:extLst>
              <a:ext uri="{FF2B5EF4-FFF2-40B4-BE49-F238E27FC236}">
                <a16:creationId xmlns:a16="http://schemas.microsoft.com/office/drawing/2014/main" id="{E3D48E28-1885-529A-355C-589C0EB53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593422"/>
            <a:ext cx="5458968" cy="367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2FD3FFE2-A5E8-07B7-AE87-400D46F3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573" y="245894"/>
            <a:ext cx="1493982" cy="87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7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99FEBF-9EF9-39EE-D058-13987737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Construção dos Seletores CSS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3B171-3C46-C287-65DE-BD3B799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Decidimos manter a mesma estrutura do exercício realizado em sala, e adicionar os demais campos usando a opção de inspecionar elemento do navegador como referência para identificar os demais seletores.</a:t>
            </a:r>
            <a:br>
              <a:rPr lang="en-US" sz="1800"/>
            </a:b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br>
              <a:rPr lang="en-US" sz="1800"/>
            </a:br>
            <a:r>
              <a:rPr lang="en-US" sz="1800" i="1"/>
              <a:t># Exemplo de seletor para capturar o nome do Pokémon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i="1"/>
              <a:t>pokemon_name = response.css('#main &gt; h1::text').get()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A3C61F9-B613-6181-713C-CD492A3D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90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2469F8F-27C6-C3E4-0D5D-DCA296EF5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454" y="120281"/>
            <a:ext cx="904010" cy="5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6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150 Pokémons | Olha o contra!">
            <a:extLst>
              <a:ext uri="{FF2B5EF4-FFF2-40B4-BE49-F238E27FC236}">
                <a16:creationId xmlns:a16="http://schemas.microsoft.com/office/drawing/2014/main" id="{7362BDC8-9FD2-E2B8-A112-AB2D1CD6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73D2109C-8BD1-F75B-B06F-83672045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7" y="5996912"/>
            <a:ext cx="1082198" cy="63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99FEBF-9EF9-39EE-D058-13987737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Conclusão</a:t>
            </a:r>
            <a:endParaRPr lang="en-US" sz="5400" dirty="0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3B171-3C46-C287-65DE-BD3B799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Com </a:t>
            </a:r>
            <a:r>
              <a:rPr lang="en-US" sz="2200" dirty="0" err="1"/>
              <a:t>os</a:t>
            </a:r>
            <a:r>
              <a:rPr lang="en-US" sz="2200" dirty="0"/>
              <a:t> dados </a:t>
            </a:r>
            <a:r>
              <a:rPr lang="en-US" sz="2200" dirty="0" err="1"/>
              <a:t>extraídos</a:t>
            </a:r>
            <a:r>
              <a:rPr lang="en-US" sz="2200" dirty="0"/>
              <a:t>, </a:t>
            </a:r>
            <a:r>
              <a:rPr lang="en-US" sz="2200" dirty="0" err="1"/>
              <a:t>podemos</a:t>
            </a:r>
            <a:r>
              <a:rPr lang="en-US" sz="2200" dirty="0"/>
              <a:t> </a:t>
            </a:r>
            <a:r>
              <a:rPr lang="en-US" sz="2200" dirty="0" err="1"/>
              <a:t>analisar</a:t>
            </a:r>
            <a:r>
              <a:rPr lang="en-US" sz="2200" dirty="0"/>
              <a:t> a </a:t>
            </a:r>
            <a:r>
              <a:rPr lang="en-US" sz="2200" dirty="0" err="1"/>
              <a:t>distribuição</a:t>
            </a:r>
            <a:r>
              <a:rPr lang="en-US" sz="2200" dirty="0"/>
              <a:t> de </a:t>
            </a:r>
            <a:r>
              <a:rPr lang="en-US" sz="2200" dirty="0" err="1"/>
              <a:t>tipos</a:t>
            </a:r>
            <a:r>
              <a:rPr lang="en-US" sz="2200" dirty="0"/>
              <a:t> de Pokémons, pesos </a:t>
            </a:r>
            <a:r>
              <a:rPr lang="en-US" sz="2200" dirty="0" err="1"/>
              <a:t>médios</a:t>
            </a:r>
            <a:r>
              <a:rPr lang="en-US" sz="2200" dirty="0"/>
              <a:t>, e </a:t>
            </a:r>
            <a:r>
              <a:rPr lang="en-US" sz="2200" dirty="0" err="1"/>
              <a:t>até</a:t>
            </a:r>
            <a:r>
              <a:rPr lang="en-US" sz="2200" dirty="0"/>
              <a:t> </a:t>
            </a:r>
            <a:r>
              <a:rPr lang="en-US" sz="2200" dirty="0" err="1"/>
              <a:t>mesmo</a:t>
            </a:r>
            <a:r>
              <a:rPr lang="en-US" sz="2200" dirty="0"/>
              <a:t> usar o script </a:t>
            </a:r>
            <a:r>
              <a:rPr lang="en-US" sz="2200" dirty="0" err="1"/>
              <a:t>como</a:t>
            </a:r>
            <a:r>
              <a:rPr lang="en-US" sz="2200" dirty="0"/>
              <a:t> API para </a:t>
            </a:r>
            <a:r>
              <a:rPr lang="en-US" sz="2200" dirty="0" err="1"/>
              <a:t>consumir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dados dos </a:t>
            </a:r>
            <a:r>
              <a:rPr lang="en-US" sz="2200" dirty="0" err="1"/>
              <a:t>pokémons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alguma</a:t>
            </a:r>
            <a:r>
              <a:rPr lang="en-US" sz="2200" dirty="0"/>
              <a:t> </a:t>
            </a:r>
            <a:r>
              <a:rPr lang="en-US" sz="2200" dirty="0" err="1"/>
              <a:t>outra</a:t>
            </a:r>
            <a:r>
              <a:rPr lang="en-US" sz="2200" dirty="0"/>
              <a:t> </a:t>
            </a:r>
            <a:r>
              <a:rPr lang="en-US" sz="2200" dirty="0" err="1"/>
              <a:t>aplicação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23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Times New Roman</vt:lpstr>
      <vt:lpstr>Tema do Office</vt:lpstr>
      <vt:lpstr>EP01 - Extração de Dados da Pokédex com Python(Scrapy)</vt:lpstr>
      <vt:lpstr>Apresentação do PowerPoint</vt:lpstr>
      <vt:lpstr>O que é o Scrapy?</vt:lpstr>
      <vt:lpstr>Construção dos Seletores CSS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Félix</dc:creator>
  <cp:lastModifiedBy>Thiago Félix</cp:lastModifiedBy>
  <cp:revision>1</cp:revision>
  <dcterms:created xsi:type="dcterms:W3CDTF">2024-09-03T01:50:27Z</dcterms:created>
  <dcterms:modified xsi:type="dcterms:W3CDTF">2024-09-03T02:15:13Z</dcterms:modified>
</cp:coreProperties>
</file>