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883A-9A05-CDAB-A5FB-9366558B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25AD1-FB87-D4EC-2D95-6AE302CB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C3652-19F6-B0F2-4184-E15AFD2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E894D-D74E-F1F0-EADE-29E83D44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8F07C-5C4F-7799-DE2F-F8368993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6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B35D-8D39-F28E-D4E5-15CB1DDB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3D475-9507-28CF-0E5F-2BD14E27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7325F-6CC9-83A1-70EB-7443EFF0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F86F8-ECCD-1389-FC8B-B0A1CE6D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1E052-948E-D41C-B1CC-C2C79524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F79BE6-CA3A-2012-ABEC-4FDE75076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F9FE-629C-311C-8080-285AB212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B02DF-9D52-B444-AE67-2780357D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8AA9-D4B0-0276-CBC4-50184E9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6179D-EE42-00EF-6EF8-E596927F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35EE9-5439-F2FB-69C9-E11AD190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4A3CE-70E7-AD18-07A3-D4DE0136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E6C58-F7E7-A688-7635-5777EEA0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F3A14-A83A-4E9D-C766-186CFD13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5F045-9E6A-A5ED-8672-18214F2F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36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8B0CB-7502-8D33-280F-27E57256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DF0F1-AA48-D2E3-B27F-4E2C557D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32479-CF63-DDB8-FBCB-19570D46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3C1F9-8E6A-3128-9618-B23582F6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15FCA-A528-DEBF-E85F-DD4315CA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1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A9BB8-79AD-2F4C-6DB8-62110D22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31E86-531A-FAEE-E310-DAEFE93F7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431C8-4DB5-3423-DD2E-FCE2602C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D6B15E-BFE7-7AB0-A903-CE144272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43CBB5-5F66-883E-7EFD-7E65EDF4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960331-ADB7-D6EA-DBAD-784E5C6F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AACAB-3DDC-EE1E-F33C-0FC8867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5ACFAB-99E8-73EF-66A1-1511454E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421451-C3C3-D045-4CAA-363CAFA2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F7B95F-33D6-CB07-FBDD-3399328E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10E9E7-1D0D-86AA-223D-A55192416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87E64F-AC5D-2F89-2483-A1AB786A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02E366-B5A3-A2FB-C7EB-A0B335B8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1FE21B-1C71-401F-3BA3-2015918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8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2609F-5256-565E-8F8F-08DAD480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85E6EB-CB8A-6055-10E0-B1BCA440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02C266-9820-C274-1F9F-4771203B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23E5ED-22EA-E145-D158-18E82775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28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9EE877-AA80-A720-4509-4B51C75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8BF38A-4F38-E034-CA16-F754D353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374CEA-EDC4-9858-CFA3-B2010ABB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84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8153-84FB-C62C-5D21-8034A2C5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470D7-AF09-6114-7F8E-06D84E48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AFECD9-2D4E-BE04-A81C-9672F077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33DED1-C15F-C984-2908-50173BCF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73E32-4F96-52BD-8246-F9F6D213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39BB74-FB84-FECC-12D9-CFFC2FB6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8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3279-7C68-4CE2-A2FA-A7EA971B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94F03A-9F42-9484-837D-2C4E512FB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F0DCC5-1CD4-2D6D-34E6-D1D198F3D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CEF49A-AC76-8299-7999-9E307B24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4B2ADD-0650-A724-7D71-AD606EEB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B979CC-F438-4A40-060C-A4353557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F9B260-6CE1-2753-F8F0-F2FB8EF2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1A1F9-3C5F-32D1-E44C-2D08B316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9ADDE-3B14-501C-AF74-99A1BE3A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3C66-7659-4B12-9B0C-B292241CB94C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04257-27E9-56E7-7560-0EBF9E32F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5002F-490E-B908-4FA7-7970A1EC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7E0B-2898-4DB1-B1BE-72E8EFB35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5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E39BB-C388-EFBE-8F7A-7D5BA66E1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A76825-57D1-E7CA-DE8F-2AB5F4D2D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98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Thiago Félix</dc:creator>
  <cp:lastModifiedBy>Thiago Félix</cp:lastModifiedBy>
  <cp:revision>1</cp:revision>
  <dcterms:created xsi:type="dcterms:W3CDTF">2023-07-10T23:35:26Z</dcterms:created>
  <dcterms:modified xsi:type="dcterms:W3CDTF">2023-07-10T23:35:42Z</dcterms:modified>
</cp:coreProperties>
</file>