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0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05"/>
  </p:normalViewPr>
  <p:slideViewPr>
    <p:cSldViewPr snapToGrid="0">
      <p:cViewPr varScale="1">
        <p:scale>
          <a:sx n="127" d="100"/>
          <a:sy n="127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AC37A-C0BC-26CF-0293-D188ADB55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4D8561-3C44-E797-E19B-C913813828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0E34E-D755-C57A-1B34-776B353D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9D3B-3BAD-F440-A097-B937814750B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5372E7-7997-DB9B-B292-F49929CE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35F4A-556D-7EC3-6FC9-5A1A7E64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EC65-BF91-EA47-9136-DFAAD7A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9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9726A-E713-CFBE-281B-9C726225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A0999-2777-7820-63CB-0F8C8C5D58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31B4C-EEF7-BAE1-3FF7-08A75B84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9D3B-3BAD-F440-A097-B937814750B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3FFB8-3578-6CA0-784E-86B7562E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F3F5A-6F61-8FE0-D96D-193E5BD1A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EC65-BF91-EA47-9136-DFAAD7A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70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73A576-7551-9979-BD91-280597E11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3C0FA-E3F2-FFE2-912D-4715744B7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1A435-112C-6089-D91C-D7BCC07D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9D3B-3BAD-F440-A097-B937814750B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E90C8-3BF1-E0F9-580B-238CC4BA9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9C7D1-3FEC-74E6-B619-5ABD79B5D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EC65-BF91-EA47-9136-DFAAD7A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56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ragraph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4122803-07C8-C14A-81CF-21FEC8712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06514" y="856017"/>
            <a:ext cx="6769099" cy="1165087"/>
          </a:xfrm>
        </p:spPr>
        <p:txBody>
          <a:bodyPr anchor="b" anchorCtr="0">
            <a:normAutofit/>
          </a:bodyPr>
          <a:lstStyle>
            <a:lvl1pPr algn="l">
              <a:defRPr sz="3600">
                <a:solidFill>
                  <a:srgbClr val="1E699B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title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E61342D-9652-6240-B91B-ED349A50D8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06513" y="2254199"/>
            <a:ext cx="6769100" cy="301901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rgbClr val="2D96D7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 err="1"/>
              <a:t>Click</a:t>
            </a:r>
            <a:r>
              <a:rPr lang="es-ES" dirty="0"/>
              <a:t> to </a:t>
            </a:r>
            <a:r>
              <a:rPr lang="es-ES" dirty="0" err="1"/>
              <a:t>edit</a:t>
            </a:r>
            <a:r>
              <a:rPr lang="es-ES" dirty="0"/>
              <a:t> </a:t>
            </a:r>
            <a:r>
              <a:rPr lang="es-ES" dirty="0" err="1"/>
              <a:t>table</a:t>
            </a:r>
            <a:r>
              <a:rPr lang="es-ES" dirty="0"/>
              <a:t> of </a:t>
            </a:r>
            <a:r>
              <a:rPr lang="es-ES" dirty="0" err="1"/>
              <a:t>contents</a:t>
            </a:r>
            <a:r>
              <a:rPr lang="es-ES" dirty="0"/>
              <a:t> - PAGE 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7B8544-0DA0-2942-88D7-D832D3D392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8592" y="6138664"/>
            <a:ext cx="1151791" cy="40024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10B735-5689-D646-12F7-26AAF2E35B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30208" y="6156224"/>
            <a:ext cx="2743200" cy="365125"/>
          </a:xfrm>
        </p:spPr>
        <p:txBody>
          <a:bodyPr/>
          <a:lstStyle/>
          <a:p>
            <a:fld id="{06D6C01C-9C29-E840-87B2-AF26D572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6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2BF1-8E03-2318-AFA6-194E3A99B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BDB6C-F960-ACA6-30E7-C6826CD74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3223D-1933-1522-CC45-0C6FB2C4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9D3B-3BAD-F440-A097-B937814750B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B4013-9A99-427D-F8F1-3E3BC475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D5DE2-3870-D1B2-933C-B2E4E7E02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EC65-BF91-EA47-9136-DFAAD7A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0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8BF1-6E68-D4CF-766D-56F6D0AC2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D2F10-BAF0-3C94-A133-3426DFE68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88D4F-87A5-308A-8F67-C0739446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9D3B-3BAD-F440-A097-B937814750B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33ECD-EF07-2432-9AE3-8443CA2DD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C95D3-40E1-EE6D-9A9B-C103BE51C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EC65-BF91-EA47-9136-DFAAD7A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55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35A9-188A-B903-B826-69C5DC682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678B3-0549-DBAC-CC51-21B82D0CF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A3833-A987-A488-519E-45FA03FC6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F1328-5B32-D26E-D7DE-B5C0CCDB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9D3B-3BAD-F440-A097-B937814750B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B7899-D78E-4250-EC4F-64CAFD157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F40C9-BCDF-2AF9-3747-8D1246C84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EC65-BF91-EA47-9136-DFAAD7A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9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D0723-6973-B66C-2F04-0E49AA1C8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A09B9-E266-1F18-5715-5426F56A8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BB067B-04A6-1060-BE44-D7B6E5A64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2E62E-E1DA-40CD-11A1-F74F6095B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D8008-E698-D8D6-E55B-DADF8CE63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556CE4-DFEF-74A8-8537-684FACD62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9D3B-3BAD-F440-A097-B937814750B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E29DC8-BFC7-27AD-DC44-D1049178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03E417-60C5-8CE3-E0DD-3092BEDE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EC65-BF91-EA47-9136-DFAAD7A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37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3CC7E-2402-FAA6-AE88-410AC90F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05C3F2-F760-16A9-081E-44F6A865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9D3B-3BAD-F440-A097-B937814750B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E17DDF-D0A7-A530-D403-F1B5F12A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95997-AA88-A246-A556-A2291FB09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EC65-BF91-EA47-9136-DFAAD7A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0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241B08-7501-1731-3BD2-D745D62DE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9D3B-3BAD-F440-A097-B937814750B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D8043-2DFF-867F-7686-65D507E3F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D52C6-E41D-F356-64A1-5A14F64C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EC65-BF91-EA47-9136-DFAAD7A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2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2CCF-6842-75E5-C591-2A41BE122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8FBDE-2127-378F-7974-7905CA1EB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25FD1-1A44-0889-1C50-16F9FD425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9E992-90D4-92A3-17F1-1058644A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9D3B-3BAD-F440-A097-B937814750B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EDED2D-10DB-C48E-6977-8A998B75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7A526-F686-9A8A-6F9F-7E9DEBE4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EC65-BF91-EA47-9136-DFAAD7A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8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2F6B9-18D7-09F6-22FD-B51F78417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E73802-61FE-2EFB-C10B-116FB1E00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3703D-37FC-1063-8C9E-3E671A67A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EDB8DC-B9F2-10E5-D10B-8A625BE2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39D3B-3BAD-F440-A097-B937814750B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9851C-3A5F-FBB8-5F7A-21A17DFCE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27A9D-E37B-3C1F-4124-EC4FDA833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8EC65-BF91-EA47-9136-DFAAD7A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79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3F6D58-BEF2-84FC-1404-B992DE45C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131F8-550E-926A-2647-A498E432C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DA271-794F-F845-53F3-CF6CF510C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39D3B-3BAD-F440-A097-B937814750BA}" type="datetimeFigureOut">
              <a:rPr lang="en-US" smtClean="0"/>
              <a:t>1/18/23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E1A5E-4EB7-D765-8F30-B6728B06F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50C3C-7760-E186-2FD3-BAD31093B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8EC65-BF91-EA47-9136-DFAAD7AF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7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6C2963-1554-6D68-EECA-8B3CC45DDB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en-US" sz="2200" dirty="0">
              <a:solidFill>
                <a:srgbClr val="2D96D7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694F1-EE81-F902-A6F8-2A09D91C9D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D6C01C-9C29-E840-87B2-AF26D5723AB7}" type="slidenum">
              <a:rPr lang="en-US" smtClean="0"/>
              <a:t>1</a:t>
            </a:fld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38B5E2-E620-2C8D-721C-2E0C9DA2652D}"/>
              </a:ext>
            </a:extLst>
          </p:cNvPr>
          <p:cNvSpPr/>
          <p:nvPr/>
        </p:nvSpPr>
        <p:spPr bwMode="auto">
          <a:xfrm>
            <a:off x="5008021" y="2392883"/>
            <a:ext cx="66800" cy="1429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>
            <a:prstTxWarp prst="textNoShape">
              <a:avLst/>
            </a:prstTxWarp>
            <a:noAutofit/>
          </a:bodyPr>
          <a:lstStyle/>
          <a:p>
            <a:endParaRPr lang="en-GB" sz="24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3A9554-EFD0-113C-F4C0-D5AF4367B87C}"/>
              </a:ext>
            </a:extLst>
          </p:cNvPr>
          <p:cNvGrpSpPr/>
          <p:nvPr/>
        </p:nvGrpSpPr>
        <p:grpSpPr>
          <a:xfrm>
            <a:off x="3521171" y="2143781"/>
            <a:ext cx="1486850" cy="1968527"/>
            <a:chOff x="3521171" y="2143781"/>
            <a:chExt cx="1486850" cy="1968527"/>
          </a:xfrm>
        </p:grpSpPr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B98730D0-83B3-0407-0FC9-7313DDA623EB}"/>
                </a:ext>
              </a:extLst>
            </p:cNvPr>
            <p:cNvCxnSpPr/>
            <p:nvPr/>
          </p:nvCxnSpPr>
          <p:spPr bwMode="auto">
            <a:xfrm rot="10800000" flipV="1">
              <a:off x="4151750" y="2464374"/>
              <a:ext cx="856271" cy="251713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9F8FFC-5F86-2D32-F732-77AAE70C7DCB}"/>
                </a:ext>
              </a:extLst>
            </p:cNvPr>
            <p:cNvSpPr/>
            <p:nvPr/>
          </p:nvSpPr>
          <p:spPr bwMode="auto">
            <a:xfrm>
              <a:off x="3521171" y="2716088"/>
              <a:ext cx="1261156" cy="6497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dirty="0">
                  <a:solidFill>
                    <a:srgbClr val="FFFFFF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Lab S</a:t>
              </a: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erver</a:t>
              </a:r>
              <a:endParaRPr lang="en-DE" sz="1600" dirty="0">
                <a:effectLst/>
                <a:latin typeface="Lato" panose="020F0502020204030203" pitchFamily="34" charset="77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F47A985-7D83-C1B5-0E93-0830EB39F1B4}"/>
                </a:ext>
              </a:extLst>
            </p:cNvPr>
            <p:cNvSpPr/>
            <p:nvPr/>
          </p:nvSpPr>
          <p:spPr bwMode="auto">
            <a:xfrm>
              <a:off x="3742228" y="3638236"/>
              <a:ext cx="1171147" cy="47407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PGx data, medications</a:t>
              </a:r>
              <a:r>
                <a: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  <a:endParaRPr lang="en-DE" sz="1600" dirty="0">
                <a:effectLst/>
                <a:latin typeface="Lato" panose="020F0502020204030203" pitchFamily="34" charset="77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1883B7-0351-DE8C-DD48-50C9D06A04D1}"/>
                </a:ext>
              </a:extLst>
            </p:cNvPr>
            <p:cNvSpPr/>
            <p:nvPr/>
          </p:nvSpPr>
          <p:spPr bwMode="auto">
            <a:xfrm>
              <a:off x="3699153" y="2143781"/>
              <a:ext cx="1261156" cy="3769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r">
                <a:spcAft>
                  <a:spcPts val="600"/>
                </a:spcAft>
              </a:pPr>
              <a:r>
                <a:rPr lang="en-US" sz="110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Authentication </a:t>
              </a:r>
              <a:endParaRPr lang="en-DE" sz="1600" dirty="0">
                <a:effectLst/>
                <a:latin typeface="Lato" panose="020F0502020204030203" pitchFamily="34" charset="77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20652AB8-907D-8796-119F-B114FC1CB1FF}"/>
                </a:ext>
              </a:extLst>
            </p:cNvPr>
            <p:cNvCxnSpPr/>
            <p:nvPr/>
          </p:nvCxnSpPr>
          <p:spPr bwMode="auto">
            <a:xfrm rot="16199998" flipH="1">
              <a:off x="4460167" y="3057406"/>
              <a:ext cx="239437" cy="856271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2AD35C3E-9949-20DA-FEBD-C938AD22F556}"/>
              </a:ext>
            </a:extLst>
          </p:cNvPr>
          <p:cNvSpPr/>
          <p:nvPr/>
        </p:nvSpPr>
        <p:spPr bwMode="auto">
          <a:xfrm>
            <a:off x="5008021" y="3533770"/>
            <a:ext cx="66800" cy="1429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>
            <a:prstTxWarp prst="textNoShape">
              <a:avLst/>
            </a:prstTxWarp>
            <a:noAutofit/>
          </a:bodyPr>
          <a:lstStyle/>
          <a:p>
            <a:endParaRPr lang="en-GB" sz="2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9B05E53-2531-5BF2-98C4-783A04C34E5B}"/>
              </a:ext>
            </a:extLst>
          </p:cNvPr>
          <p:cNvSpPr/>
          <p:nvPr/>
        </p:nvSpPr>
        <p:spPr bwMode="auto">
          <a:xfrm>
            <a:off x="6702943" y="4501794"/>
            <a:ext cx="66800" cy="1429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>
            <a:prstTxWarp prst="textNoShape">
              <a:avLst/>
            </a:prstTxWarp>
            <a:noAutofit/>
          </a:bodyPr>
          <a:lstStyle/>
          <a:p>
            <a:endParaRPr lang="en-GB" sz="24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4F7F53-44DA-1028-3710-63C2835C7E9C}"/>
              </a:ext>
            </a:extLst>
          </p:cNvPr>
          <p:cNvSpPr/>
          <p:nvPr/>
        </p:nvSpPr>
        <p:spPr bwMode="auto">
          <a:xfrm>
            <a:off x="6702943" y="5252647"/>
            <a:ext cx="66800" cy="1429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>
            <a:prstTxWarp prst="textNoShape">
              <a:avLst/>
            </a:prstTxWarp>
            <a:noAutofit/>
          </a:bodyPr>
          <a:lstStyle/>
          <a:p>
            <a:endParaRPr lang="en-GB" sz="24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E62C75-0BFC-6DC7-986D-CD17B9495419}"/>
              </a:ext>
            </a:extLst>
          </p:cNvPr>
          <p:cNvGrpSpPr/>
          <p:nvPr/>
        </p:nvGrpSpPr>
        <p:grpSpPr>
          <a:xfrm>
            <a:off x="6769178" y="4248415"/>
            <a:ext cx="1740809" cy="1753568"/>
            <a:chOff x="6769178" y="4248415"/>
            <a:chExt cx="1740809" cy="175356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7BEC616-A9FB-C8B4-C841-A150330C5992}"/>
                </a:ext>
              </a:extLst>
            </p:cNvPr>
            <p:cNvSpPr/>
            <p:nvPr/>
          </p:nvSpPr>
          <p:spPr bwMode="auto">
            <a:xfrm>
              <a:off x="7057458" y="4248415"/>
              <a:ext cx="1452529" cy="649736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600" dirty="0">
                  <a:solidFill>
                    <a:srgbClr val="FFFFFF"/>
                  </a:solidFill>
                  <a:effectLst/>
                  <a:latin typeface="Calibri" panose="020F050202020403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Annotation Interface</a:t>
              </a:r>
              <a:endParaRPr lang="en-DE" sz="1600" dirty="0">
                <a:effectLst/>
                <a:latin typeface="Lato" panose="020F0502020204030203" pitchFamily="34" charset="77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D14649-B6DA-C6AC-EA0D-54E04117A218}"/>
                </a:ext>
              </a:extLst>
            </p:cNvPr>
            <p:cNvSpPr/>
            <p:nvPr/>
          </p:nvSpPr>
          <p:spPr bwMode="auto">
            <a:xfrm>
              <a:off x="6769178" y="5368577"/>
              <a:ext cx="1272536" cy="63340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just">
                <a:spcAft>
                  <a:spcPts val="60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Calibri" panose="020F0502020204030204" pitchFamily="34" charset="0"/>
                  <a:ea typeface="Verdana" panose="020B0604030504040204" pitchFamily="34" charset="0"/>
                  <a:cs typeface="Times New Roman" panose="02020603050405020304" pitchFamily="18" charset="0"/>
                </a:rPr>
                <a:t>Curated annotations</a:t>
              </a:r>
              <a:endParaRPr lang="en-DE" sz="1600" dirty="0">
                <a:effectLst/>
                <a:latin typeface="Lato" panose="020F0502020204030203" pitchFamily="34" charset="77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D92252C9-5952-3435-766E-E729B677898C}"/>
                </a:ext>
              </a:extLst>
            </p:cNvPr>
            <p:cNvCxnSpPr/>
            <p:nvPr/>
          </p:nvCxnSpPr>
          <p:spPr bwMode="auto">
            <a:xfrm rot="5400000">
              <a:off x="7063741" y="4604156"/>
              <a:ext cx="425985" cy="101398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7370450-E1C6-112B-A6D1-BD49317A9F43}"/>
                </a:ext>
              </a:extLst>
            </p:cNvPr>
            <p:cNvCxnSpPr/>
            <p:nvPr/>
          </p:nvCxnSpPr>
          <p:spPr bwMode="auto">
            <a:xfrm>
              <a:off x="6769743" y="4573284"/>
              <a:ext cx="28771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triangle"/>
            </a:ln>
          </p:spPr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68A30AEB-C5B9-0FA9-FC5A-9C30B1DCDAEC}"/>
              </a:ext>
            </a:extLst>
          </p:cNvPr>
          <p:cNvSpPr/>
          <p:nvPr/>
        </p:nvSpPr>
        <p:spPr bwMode="auto">
          <a:xfrm>
            <a:off x="7050591" y="2666371"/>
            <a:ext cx="1452529" cy="64973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r>
              <a:rPr lang="en-US" sz="1600">
                <a:solidFill>
                  <a:srgbClr val="A6A6A6"/>
                </a:solidFill>
                <a:effectLst/>
                <a:latin typeface="Calibri" panose="020F050202020403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CPIC API</a:t>
            </a:r>
            <a:endParaRPr lang="en-DE" sz="1600">
              <a:effectLst/>
              <a:latin typeface="Lato" panose="020F0502020204030203" pitchFamily="34" charset="77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F0E647-B545-55BB-83E5-D0B0F9C5BFE8}"/>
              </a:ext>
            </a:extLst>
          </p:cNvPr>
          <p:cNvSpPr/>
          <p:nvPr/>
        </p:nvSpPr>
        <p:spPr bwMode="auto">
          <a:xfrm>
            <a:off x="7057457" y="1871019"/>
            <a:ext cx="1452529" cy="64973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A6A6A6"/>
                </a:solidFill>
                <a:effectLst/>
                <a:latin typeface="Calibri" panose="020F050202020403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Guideline annotations</a:t>
            </a:r>
            <a:endParaRPr lang="en-DE" sz="1600" dirty="0">
              <a:effectLst/>
              <a:latin typeface="Lato" panose="020F0502020204030203" pitchFamily="34" charset="77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118108-2774-459D-3849-061400876C93}"/>
              </a:ext>
            </a:extLst>
          </p:cNvPr>
          <p:cNvSpPr/>
          <p:nvPr/>
        </p:nvSpPr>
        <p:spPr bwMode="auto">
          <a:xfrm>
            <a:off x="7051095" y="3454056"/>
            <a:ext cx="1452529" cy="649736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rgbClr val="A6A6A6"/>
                </a:solidFill>
                <a:effectLst/>
                <a:latin typeface="Calibri" panose="020F050202020403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Medication annotations</a:t>
            </a:r>
            <a:endParaRPr lang="en-DE" sz="1600" dirty="0">
              <a:effectLst/>
              <a:latin typeface="Lato" panose="020F0502020204030203" pitchFamily="34" charset="77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7F62C9-5A03-F0B3-39B0-E24F11F5736F}"/>
              </a:ext>
            </a:extLst>
          </p:cNvPr>
          <p:cNvSpPr/>
          <p:nvPr/>
        </p:nvSpPr>
        <p:spPr bwMode="auto">
          <a:xfrm>
            <a:off x="5023049" y="4354720"/>
            <a:ext cx="66800" cy="1429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>
            <a:prstTxWarp prst="textNoShape">
              <a:avLst/>
            </a:prstTxWarp>
            <a:noAutofit/>
          </a:bodyPr>
          <a:lstStyle/>
          <a:p>
            <a:endParaRPr lang="en-GB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B45C25-97B2-3AD3-97C4-42A6D35D63A0}"/>
              </a:ext>
            </a:extLst>
          </p:cNvPr>
          <p:cNvSpPr/>
          <p:nvPr/>
        </p:nvSpPr>
        <p:spPr bwMode="auto">
          <a:xfrm>
            <a:off x="5023049" y="4501796"/>
            <a:ext cx="66800" cy="14298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rot="0">
            <a:prstTxWarp prst="textNoShape">
              <a:avLst/>
            </a:prstTxWarp>
            <a:noAutofit/>
          </a:bodyPr>
          <a:lstStyle/>
          <a:p>
            <a:endParaRPr lang="en-GB" sz="2400"/>
          </a:p>
        </p:txBody>
      </p: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1FFE7E46-AF8C-1D54-8FCF-07FFDB6BD99A}"/>
              </a:ext>
            </a:extLst>
          </p:cNvPr>
          <p:cNvCxnSpPr>
            <a:cxnSpLocks/>
            <a:stCxn id="17" idx="1"/>
            <a:endCxn id="13" idx="1"/>
          </p:cNvCxnSpPr>
          <p:nvPr/>
        </p:nvCxnSpPr>
        <p:spPr bwMode="auto">
          <a:xfrm rot="10800000" flipV="1">
            <a:off x="7050591" y="2195887"/>
            <a:ext cx="6866" cy="795352"/>
          </a:xfrm>
          <a:prstGeom prst="bentConnector3">
            <a:avLst>
              <a:gd name="adj1" fmla="val 3429449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triangle" w="med" len="med"/>
            <a:tailEnd type="none" w="med" len="med"/>
          </a:ln>
        </p:spPr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E106EC-227C-E4B4-38F7-1EAB28E6B912}"/>
              </a:ext>
            </a:extLst>
          </p:cNvPr>
          <p:cNvGrpSpPr/>
          <p:nvPr/>
        </p:nvGrpSpPr>
        <p:grpSpPr bwMode="auto">
          <a:xfrm>
            <a:off x="4991811" y="2207168"/>
            <a:ext cx="1805766" cy="3419041"/>
            <a:chOff x="803921" y="811326"/>
            <a:chExt cx="1948144" cy="3686803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8286DAA-626C-4AC6-03DE-325B3ED681A6}"/>
                </a:ext>
              </a:extLst>
            </p:cNvPr>
            <p:cNvGrpSpPr/>
            <p:nvPr/>
          </p:nvGrpSpPr>
          <p:grpSpPr bwMode="auto">
            <a:xfrm>
              <a:off x="803921" y="811326"/>
              <a:ext cx="1948144" cy="3686803"/>
              <a:chOff x="803921" y="811326"/>
              <a:chExt cx="2684834" cy="5090164"/>
            </a:xfrm>
          </p:grpSpPr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640F2343-F305-9DD7-1679-6ED0EAB7DD44}"/>
                  </a:ext>
                </a:extLst>
              </p:cNvPr>
              <p:cNvSpPr/>
              <p:nvPr/>
            </p:nvSpPr>
            <p:spPr bwMode="auto">
              <a:xfrm>
                <a:off x="803921" y="811326"/>
                <a:ext cx="2684834" cy="5090164"/>
              </a:xfrm>
              <a:prstGeom prst="roundRect">
                <a:avLst>
                  <a:gd name="adj" fmla="val 894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>
                <a:prstTxWarp prst="textNoShape">
                  <a:avLst/>
                </a:prstTxWarp>
                <a:noAutofit/>
              </a:bodyPr>
              <a:lstStyle/>
              <a:p>
                <a:endParaRPr lang="en-GB" sz="2400"/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E39A5AF5-1BCD-B421-E14F-05781748107E}"/>
                  </a:ext>
                </a:extLst>
              </p:cNvPr>
              <p:cNvGrpSpPr/>
              <p:nvPr/>
            </p:nvGrpSpPr>
            <p:grpSpPr bwMode="auto">
              <a:xfrm>
                <a:off x="1838645" y="961563"/>
                <a:ext cx="800576" cy="46262"/>
                <a:chOff x="1838645" y="961563"/>
                <a:chExt cx="800576" cy="46262"/>
              </a:xfrm>
            </p:grpSpPr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00B5E7C5-A0A6-5446-E430-656C8DDDAC56}"/>
                    </a:ext>
                  </a:extLst>
                </p:cNvPr>
                <p:cNvSpPr/>
                <p:nvPr/>
              </p:nvSpPr>
              <p:spPr bwMode="auto">
                <a:xfrm>
                  <a:off x="1838645" y="962106"/>
                  <a:ext cx="605261" cy="45719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>
                  <a:prstTxWarp prst="textNoShape">
                    <a:avLst/>
                  </a:prstTxWarp>
                  <a:noAutofit/>
                </a:bodyPr>
                <a:lstStyle/>
                <a:p>
                  <a:endParaRPr lang="en-GB" sz="2400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5AC4A165-0D24-95F9-753D-504F6405A03C}"/>
                    </a:ext>
                  </a:extLst>
                </p:cNvPr>
                <p:cNvSpPr/>
                <p:nvPr/>
              </p:nvSpPr>
              <p:spPr bwMode="auto">
                <a:xfrm flipV="1">
                  <a:off x="2592959" y="961563"/>
                  <a:ext cx="46262" cy="4626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>
                  <a:prstTxWarp prst="textNoShape">
                    <a:avLst/>
                  </a:prstTxWarp>
                  <a:noAutofit/>
                </a:bodyPr>
                <a:lstStyle/>
                <a:p>
                  <a:endParaRPr lang="en-GB" sz="2400"/>
                </a:p>
              </p:txBody>
            </p:sp>
          </p:grp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98806A6-0816-8331-41B6-8416EF1DE139}"/>
                </a:ext>
              </a:extLst>
            </p:cNvPr>
            <p:cNvSpPr/>
            <p:nvPr/>
          </p:nvSpPr>
          <p:spPr bwMode="gray">
            <a:xfrm>
              <a:off x="871908" y="1043095"/>
              <a:ext cx="1812171" cy="32232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>
              <a:prstTxWarp prst="textNoShape">
                <a:avLst/>
              </a:prstTxWarp>
              <a:noAutofit/>
            </a:bodyPr>
            <a:lstStyle/>
            <a:p>
              <a:endParaRPr lang="en-GB" sz="2400" dirty="0"/>
            </a:p>
          </p:txBody>
        </p:sp>
      </p:grp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9AD2FFC4-FA18-C78A-5079-EF53540028F6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 bwMode="auto">
          <a:xfrm>
            <a:off x="8503120" y="2991239"/>
            <a:ext cx="6867" cy="1582044"/>
          </a:xfrm>
          <a:prstGeom prst="bentConnector3">
            <a:avLst>
              <a:gd name="adj1" fmla="val 3428965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ysDot"/>
            <a:round/>
            <a:headEnd type="triangle" w="med" len="med"/>
            <a:tailEnd type="none" w="med" len="med"/>
          </a:ln>
        </p:spPr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98F4B382-F5B0-A6F6-1D01-7BE6E9CAF8C7}"/>
              </a:ext>
            </a:extLst>
          </p:cNvPr>
          <p:cNvCxnSpPr>
            <a:cxnSpLocks/>
            <a:stCxn id="18" idx="3"/>
            <a:endCxn id="11" idx="3"/>
          </p:cNvCxnSpPr>
          <p:nvPr/>
        </p:nvCxnSpPr>
        <p:spPr bwMode="auto">
          <a:xfrm>
            <a:off x="8503624" y="3778924"/>
            <a:ext cx="6363" cy="794359"/>
          </a:xfrm>
          <a:prstGeom prst="bentConnector3">
            <a:avLst>
              <a:gd name="adj1" fmla="val 3692645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E7476162-8ED7-55CA-53EF-2A654C58C98B}"/>
              </a:ext>
            </a:extLst>
          </p:cNvPr>
          <p:cNvCxnSpPr>
            <a:cxnSpLocks/>
            <a:stCxn id="17" idx="3"/>
            <a:endCxn id="11" idx="3"/>
          </p:cNvCxnSpPr>
          <p:nvPr/>
        </p:nvCxnSpPr>
        <p:spPr bwMode="auto">
          <a:xfrm>
            <a:off x="8509986" y="2195887"/>
            <a:ext cx="1" cy="2377396"/>
          </a:xfrm>
          <a:prstGeom prst="bentConnector3">
            <a:avLst>
              <a:gd name="adj1" fmla="val 22860100000"/>
            </a:avLst>
          </a:prstGeom>
          <a:solidFill>
            <a:schemeClr val="accent1"/>
          </a:solidFill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triangle" w="med" len="med"/>
            <a:tailEnd type="none" w="med" len="med"/>
          </a:ln>
        </p:spPr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6864EFB6-B58D-7018-B92B-69F240AC1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7506" y="3200849"/>
            <a:ext cx="1348845" cy="134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35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19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Inter</vt:lpstr>
      <vt:lpstr>Lato</vt:lpstr>
      <vt:lpstr>Office Theme 2013 - 2022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</dc:title>
  <dc:creator>Tamara Slosarek</dc:creator>
  <cp:lastModifiedBy>Tamara Slosarek</cp:lastModifiedBy>
  <cp:revision>3</cp:revision>
  <dcterms:created xsi:type="dcterms:W3CDTF">2022-12-30T10:55:26Z</dcterms:created>
  <dcterms:modified xsi:type="dcterms:W3CDTF">2023-01-18T08:25:23Z</dcterms:modified>
</cp:coreProperties>
</file>