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9a744d51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9a744d51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elix1805.github.io/State-Park-Weathe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felix1805.github.io/State-Park-Weather/" TargetMode="External"/><Relationship Id="rId4" Type="http://schemas.openxmlformats.org/officeDocument/2006/relationships/hyperlink" Target="https://github.com/felix1805/State-Park-Weath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46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4294967295" type="ctrTitle"/>
          </p:nvPr>
        </p:nvSpPr>
        <p:spPr>
          <a:xfrm>
            <a:off x="2497425" y="181650"/>
            <a:ext cx="4252500" cy="1282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8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</a:rPr>
              <a:t>State Park Weather</a:t>
            </a:r>
            <a:endParaRPr b="1" sz="340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4294967295" type="ctrTitle"/>
          </p:nvPr>
        </p:nvSpPr>
        <p:spPr>
          <a:xfrm>
            <a:off x="6586600" y="3349375"/>
            <a:ext cx="4150500" cy="1845600"/>
          </a:xfrm>
          <a:prstGeom prst="rect">
            <a:avLst/>
          </a:prstGeom>
          <a:effectLst>
            <a:outerShdw blurRad="171450" rotWithShape="0" algn="bl" dir="6600000" dist="47625">
              <a:srgbClr val="000000"/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00">
                <a:solidFill>
                  <a:schemeClr val="lt1"/>
                </a:solidFill>
              </a:rPr>
              <a:t>Developed by: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00">
                <a:solidFill>
                  <a:schemeClr val="lt1"/>
                </a:solidFill>
              </a:rPr>
              <a:t>Edin Hurem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00">
                <a:solidFill>
                  <a:schemeClr val="lt1"/>
                </a:solidFill>
              </a:rPr>
              <a:t>Felix Petzsche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00">
                <a:solidFill>
                  <a:schemeClr val="lt1"/>
                </a:solidFill>
              </a:rPr>
              <a:t>Sean Duiser</a:t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432055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0" y="24375"/>
            <a:ext cx="4300200" cy="5143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goal of this website is to create an easy to use portal for users to search by US State and display National Park along with associated weather information.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54575" y="104825"/>
            <a:ext cx="3938100" cy="64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Elevator Pitch</a:t>
            </a:r>
            <a:endParaRPr sz="3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0" y="0"/>
            <a:ext cx="4309800" cy="419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Concept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0" y="931200"/>
            <a:ext cx="4309800" cy="4115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Display an easy to navigate search field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Take in user input for state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Generate a list of up to 30 national parks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Show weather information for chosen location along </a:t>
            </a:r>
            <a:r>
              <a:rPr lang="en" sz="1700"/>
              <a:t>with a park description and image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0" y="0"/>
            <a:ext cx="4309800" cy="5143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This website was created using a basic html layout</a:t>
            </a:r>
            <a:endParaRPr sz="1800"/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 javascript file is used to generate on-screen elements, on-screen information, and navigation options.</a:t>
            </a:r>
            <a:endParaRPr sz="1800"/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.CSS framework is used for layouts, colors, and fonts.</a:t>
            </a:r>
            <a:endParaRPr sz="1800"/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Application uses two server-side APIs.</a:t>
            </a:r>
            <a:endParaRPr sz="1800"/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Github platform is used to upload project</a:t>
            </a:r>
            <a:endParaRPr sz="1800"/>
          </a:p>
        </p:txBody>
      </p:sp>
      <p:sp>
        <p:nvSpPr>
          <p:cNvPr id="88" name="Google Shape;88;p17"/>
          <p:cNvSpPr txBox="1"/>
          <p:nvPr/>
        </p:nvSpPr>
        <p:spPr>
          <a:xfrm>
            <a:off x="177850" y="28125"/>
            <a:ext cx="2830200" cy="64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Process</a:t>
            </a:r>
            <a:endParaRPr sz="3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0" y="-75"/>
            <a:ext cx="4305000" cy="5143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86525" y="1290875"/>
            <a:ext cx="42600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Click to access page!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0" y="20625"/>
            <a:ext cx="30324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  </a:t>
            </a:r>
            <a:r>
              <a:rPr lang="en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Demo</a:t>
            </a:r>
            <a:endParaRPr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0" y="-75"/>
            <a:ext cx="4306800" cy="5143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  <a:p>
            <a:pPr indent="-3441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Char char="●"/>
            </a:pPr>
            <a:r>
              <a:rPr lang="en" sz="1820"/>
              <a:t>Future development includes adding features such as an ‘Activities’ feature that will inform users of all activities (hiking, kayaking, biking, etc.) that each park offers.</a:t>
            </a:r>
            <a:endParaRPr sz="182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20"/>
          </a:p>
          <a:p>
            <a:pPr indent="-3441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Char char="●"/>
            </a:pPr>
            <a:r>
              <a:rPr lang="en" sz="1820"/>
              <a:t>We are looking forward to adding additional regions such as Canada and Mexico, etc.</a:t>
            </a:r>
            <a:endParaRPr sz="182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306800" y="0"/>
            <a:ext cx="48372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52400" y="62900"/>
            <a:ext cx="4087800" cy="89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32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Directions for Future Development</a:t>
            </a:r>
            <a:endParaRPr sz="232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0" y="12150"/>
            <a:ext cx="4314600" cy="5119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17100" y="1078950"/>
            <a:ext cx="37659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https://felix1805.github.io/State-Park-Weather/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https://github.com/felix1805/State-Park-Weather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0" y="1992450"/>
            <a:ext cx="274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Works cited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0" y="2810525"/>
            <a:ext cx="4125300" cy="80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Serrat, Leo. “Yosemite National Park."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Jan. 27, 2018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https://media.timeout.com/images/105551856/image.jpg,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