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968902-4757-49EA-A82D-0029DD5810A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4B95574-1CA5-4D8A-BF72-255C04FBA700}">
      <dgm:prSet/>
      <dgm:spPr/>
      <dgm:t>
        <a:bodyPr/>
        <a:lstStyle/>
        <a:p>
          <a:r>
            <a:rPr lang="en-AU"/>
            <a:t>Explore and identify patterns and trends in review data </a:t>
          </a:r>
          <a:endParaRPr lang="en-US"/>
        </a:p>
      </dgm:t>
    </dgm:pt>
    <dgm:pt modelId="{529C1B17-E719-4A2F-9AB3-0EED7B9E4DBF}" type="parTrans" cxnId="{F27197F2-1694-4E7D-A52A-7B9D80916A43}">
      <dgm:prSet/>
      <dgm:spPr/>
      <dgm:t>
        <a:bodyPr/>
        <a:lstStyle/>
        <a:p>
          <a:endParaRPr lang="en-US"/>
        </a:p>
      </dgm:t>
    </dgm:pt>
    <dgm:pt modelId="{5BA9502E-9C6C-4166-9647-693EE194D541}" type="sibTrans" cxnId="{F27197F2-1694-4E7D-A52A-7B9D80916A43}">
      <dgm:prSet/>
      <dgm:spPr/>
      <dgm:t>
        <a:bodyPr/>
        <a:lstStyle/>
        <a:p>
          <a:endParaRPr lang="en-US"/>
        </a:p>
      </dgm:t>
    </dgm:pt>
    <dgm:pt modelId="{5BEB04F8-F88B-4532-A665-B897525D7364}">
      <dgm:prSet/>
      <dgm:spPr/>
      <dgm:t>
        <a:bodyPr/>
        <a:lstStyle/>
        <a:p>
          <a:r>
            <a:rPr lang="en-AU"/>
            <a:t>Uncover insights for further analysis and/or decision-making </a:t>
          </a:r>
          <a:endParaRPr lang="en-US"/>
        </a:p>
      </dgm:t>
    </dgm:pt>
    <dgm:pt modelId="{DA089811-C9ED-45DB-BAA5-9CD654591298}" type="parTrans" cxnId="{E19736E7-550D-46AF-A5B4-C8C50825627C}">
      <dgm:prSet/>
      <dgm:spPr/>
      <dgm:t>
        <a:bodyPr/>
        <a:lstStyle/>
        <a:p>
          <a:endParaRPr lang="en-US"/>
        </a:p>
      </dgm:t>
    </dgm:pt>
    <dgm:pt modelId="{05F88E6E-5F15-44A9-9342-802D2BAD15ED}" type="sibTrans" cxnId="{E19736E7-550D-46AF-A5B4-C8C50825627C}">
      <dgm:prSet/>
      <dgm:spPr/>
      <dgm:t>
        <a:bodyPr/>
        <a:lstStyle/>
        <a:p>
          <a:endParaRPr lang="en-US"/>
        </a:p>
      </dgm:t>
    </dgm:pt>
    <dgm:pt modelId="{B6F5D474-0318-4570-A1B9-77FB403793DC}" type="pres">
      <dgm:prSet presAssocID="{89968902-4757-49EA-A82D-0029DD5810A6}" presName="root" presStyleCnt="0">
        <dgm:presLayoutVars>
          <dgm:dir/>
          <dgm:resizeHandles val="exact"/>
        </dgm:presLayoutVars>
      </dgm:prSet>
      <dgm:spPr/>
    </dgm:pt>
    <dgm:pt modelId="{D5E7B904-3C23-48FA-8396-7D7ABCB64FEE}" type="pres">
      <dgm:prSet presAssocID="{C4B95574-1CA5-4D8A-BF72-255C04FBA700}" presName="compNode" presStyleCnt="0"/>
      <dgm:spPr/>
    </dgm:pt>
    <dgm:pt modelId="{E4307454-5B6C-4A53-9F7E-EAE7A376ED0C}" type="pres">
      <dgm:prSet presAssocID="{C4B95574-1CA5-4D8A-BF72-255C04FBA70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1F5BA8E-E2AF-4950-A52C-FF3C5DE3DE39}" type="pres">
      <dgm:prSet presAssocID="{C4B95574-1CA5-4D8A-BF72-255C04FBA700}" presName="spaceRect" presStyleCnt="0"/>
      <dgm:spPr/>
    </dgm:pt>
    <dgm:pt modelId="{328929F4-151A-4D26-894A-5C11BA260C6A}" type="pres">
      <dgm:prSet presAssocID="{C4B95574-1CA5-4D8A-BF72-255C04FBA700}" presName="textRect" presStyleLbl="revTx" presStyleIdx="0" presStyleCnt="2">
        <dgm:presLayoutVars>
          <dgm:chMax val="1"/>
          <dgm:chPref val="1"/>
        </dgm:presLayoutVars>
      </dgm:prSet>
      <dgm:spPr/>
    </dgm:pt>
    <dgm:pt modelId="{A9EBDC0B-65B9-47B5-8E58-5040A75C0E7B}" type="pres">
      <dgm:prSet presAssocID="{5BA9502E-9C6C-4166-9647-693EE194D541}" presName="sibTrans" presStyleCnt="0"/>
      <dgm:spPr/>
    </dgm:pt>
    <dgm:pt modelId="{11A37A5B-D582-4D55-BD45-26C2AFEB250F}" type="pres">
      <dgm:prSet presAssocID="{5BEB04F8-F88B-4532-A665-B897525D7364}" presName="compNode" presStyleCnt="0"/>
      <dgm:spPr/>
    </dgm:pt>
    <dgm:pt modelId="{E67F6E02-B679-488B-B997-C799A4EE434E}" type="pres">
      <dgm:prSet presAssocID="{5BEB04F8-F88B-4532-A665-B897525D736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84D4E9E0-A756-444B-8ED4-F551D939BAF7}" type="pres">
      <dgm:prSet presAssocID="{5BEB04F8-F88B-4532-A665-B897525D7364}" presName="spaceRect" presStyleCnt="0"/>
      <dgm:spPr/>
    </dgm:pt>
    <dgm:pt modelId="{D229FB2E-F8D8-425A-A3DB-4BFBD4E0D62F}" type="pres">
      <dgm:prSet presAssocID="{5BEB04F8-F88B-4532-A665-B897525D736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DE2D73D-689D-4529-9BF5-F3FDDFF4D875}" type="presOf" srcId="{C4B95574-1CA5-4D8A-BF72-255C04FBA700}" destId="{328929F4-151A-4D26-894A-5C11BA260C6A}" srcOrd="0" destOrd="0" presId="urn:microsoft.com/office/officeart/2018/2/layout/IconLabelList"/>
    <dgm:cxn modelId="{C585B294-3C0F-4B53-9917-E9600E9E5314}" type="presOf" srcId="{89968902-4757-49EA-A82D-0029DD5810A6}" destId="{B6F5D474-0318-4570-A1B9-77FB403793DC}" srcOrd="0" destOrd="0" presId="urn:microsoft.com/office/officeart/2018/2/layout/IconLabelList"/>
    <dgm:cxn modelId="{83B64AB3-765C-4B77-B189-875FB9F44BF6}" type="presOf" srcId="{5BEB04F8-F88B-4532-A665-B897525D7364}" destId="{D229FB2E-F8D8-425A-A3DB-4BFBD4E0D62F}" srcOrd="0" destOrd="0" presId="urn:microsoft.com/office/officeart/2018/2/layout/IconLabelList"/>
    <dgm:cxn modelId="{E19736E7-550D-46AF-A5B4-C8C50825627C}" srcId="{89968902-4757-49EA-A82D-0029DD5810A6}" destId="{5BEB04F8-F88B-4532-A665-B897525D7364}" srcOrd="1" destOrd="0" parTransId="{DA089811-C9ED-45DB-BAA5-9CD654591298}" sibTransId="{05F88E6E-5F15-44A9-9342-802D2BAD15ED}"/>
    <dgm:cxn modelId="{F27197F2-1694-4E7D-A52A-7B9D80916A43}" srcId="{89968902-4757-49EA-A82D-0029DD5810A6}" destId="{C4B95574-1CA5-4D8A-BF72-255C04FBA700}" srcOrd="0" destOrd="0" parTransId="{529C1B17-E719-4A2F-9AB3-0EED7B9E4DBF}" sibTransId="{5BA9502E-9C6C-4166-9647-693EE194D541}"/>
    <dgm:cxn modelId="{1447A7DA-5F9C-4F86-B892-35C163DADF5A}" type="presParOf" srcId="{B6F5D474-0318-4570-A1B9-77FB403793DC}" destId="{D5E7B904-3C23-48FA-8396-7D7ABCB64FEE}" srcOrd="0" destOrd="0" presId="urn:microsoft.com/office/officeart/2018/2/layout/IconLabelList"/>
    <dgm:cxn modelId="{F945BFD2-BA75-4AD8-ABBF-93294595113F}" type="presParOf" srcId="{D5E7B904-3C23-48FA-8396-7D7ABCB64FEE}" destId="{E4307454-5B6C-4A53-9F7E-EAE7A376ED0C}" srcOrd="0" destOrd="0" presId="urn:microsoft.com/office/officeart/2018/2/layout/IconLabelList"/>
    <dgm:cxn modelId="{3BCD12C3-1BC1-48D9-A78E-B8E5837A1DBA}" type="presParOf" srcId="{D5E7B904-3C23-48FA-8396-7D7ABCB64FEE}" destId="{91F5BA8E-E2AF-4950-A52C-FF3C5DE3DE39}" srcOrd="1" destOrd="0" presId="urn:microsoft.com/office/officeart/2018/2/layout/IconLabelList"/>
    <dgm:cxn modelId="{49BC6016-3F22-4CE2-B0BB-2DDE37C5F530}" type="presParOf" srcId="{D5E7B904-3C23-48FA-8396-7D7ABCB64FEE}" destId="{328929F4-151A-4D26-894A-5C11BA260C6A}" srcOrd="2" destOrd="0" presId="urn:microsoft.com/office/officeart/2018/2/layout/IconLabelList"/>
    <dgm:cxn modelId="{329A4A89-2CC4-4B87-B2CC-754FEEAC241E}" type="presParOf" srcId="{B6F5D474-0318-4570-A1B9-77FB403793DC}" destId="{A9EBDC0B-65B9-47B5-8E58-5040A75C0E7B}" srcOrd="1" destOrd="0" presId="urn:microsoft.com/office/officeart/2018/2/layout/IconLabelList"/>
    <dgm:cxn modelId="{CE848A71-9106-4C09-977C-FD0AC3E10A3B}" type="presParOf" srcId="{B6F5D474-0318-4570-A1B9-77FB403793DC}" destId="{11A37A5B-D582-4D55-BD45-26C2AFEB250F}" srcOrd="2" destOrd="0" presId="urn:microsoft.com/office/officeart/2018/2/layout/IconLabelList"/>
    <dgm:cxn modelId="{C9764F8C-9A51-4D58-A48C-A134D5C38F30}" type="presParOf" srcId="{11A37A5B-D582-4D55-BD45-26C2AFEB250F}" destId="{E67F6E02-B679-488B-B997-C799A4EE434E}" srcOrd="0" destOrd="0" presId="urn:microsoft.com/office/officeart/2018/2/layout/IconLabelList"/>
    <dgm:cxn modelId="{3E540692-7A9D-488C-9879-A40019A68987}" type="presParOf" srcId="{11A37A5B-D582-4D55-BD45-26C2AFEB250F}" destId="{84D4E9E0-A756-444B-8ED4-F551D939BAF7}" srcOrd="1" destOrd="0" presId="urn:microsoft.com/office/officeart/2018/2/layout/IconLabelList"/>
    <dgm:cxn modelId="{EB523290-E2A1-423D-82DD-BB86B89D8F13}" type="presParOf" srcId="{11A37A5B-D582-4D55-BD45-26C2AFEB250F}" destId="{D229FB2E-F8D8-425A-A3DB-4BFBD4E0D62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64FDD2-225C-49FA-A78E-5D08C7D276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5B6252A-E691-4323-A041-267C4C5B682E}">
      <dgm:prSet/>
      <dgm:spPr/>
      <dgm:t>
        <a:bodyPr/>
        <a:lstStyle/>
        <a:p>
          <a:r>
            <a:rPr lang="en-US" b="1" i="0" baseline="0"/>
            <a:t>Data Importing and Cleaning:</a:t>
          </a:r>
          <a:r>
            <a:rPr lang="en-US" b="0" i="0" baseline="0"/>
            <a:t> Loaded datasets, check for missing values, data types</a:t>
          </a:r>
          <a:endParaRPr lang="en-US"/>
        </a:p>
      </dgm:t>
    </dgm:pt>
    <dgm:pt modelId="{98887A2A-CE23-4F19-811B-939ECD273098}" type="parTrans" cxnId="{B9FDD2E7-26E0-4252-9B4E-58816225F727}">
      <dgm:prSet/>
      <dgm:spPr/>
      <dgm:t>
        <a:bodyPr/>
        <a:lstStyle/>
        <a:p>
          <a:endParaRPr lang="en-US"/>
        </a:p>
      </dgm:t>
    </dgm:pt>
    <dgm:pt modelId="{4880689D-319D-439C-AF25-363304F75F6B}" type="sibTrans" cxnId="{B9FDD2E7-26E0-4252-9B4E-58816225F727}">
      <dgm:prSet/>
      <dgm:spPr/>
      <dgm:t>
        <a:bodyPr/>
        <a:lstStyle/>
        <a:p>
          <a:endParaRPr lang="en-US"/>
        </a:p>
      </dgm:t>
    </dgm:pt>
    <dgm:pt modelId="{4D33DC3D-B465-4E20-822C-A836EA75568D}">
      <dgm:prSet/>
      <dgm:spPr/>
      <dgm:t>
        <a:bodyPr/>
        <a:lstStyle/>
        <a:p>
          <a:r>
            <a:rPr lang="en-US" b="1" i="0" baseline="0" dirty="0"/>
            <a:t>Data Exploration:</a:t>
          </a:r>
          <a:r>
            <a:rPr lang="en-US" b="0" i="0" baseline="0" dirty="0"/>
            <a:t> Performed preliminary exploration to understand the data distribution and identify key variables.</a:t>
          </a:r>
          <a:endParaRPr lang="en-US" dirty="0"/>
        </a:p>
      </dgm:t>
    </dgm:pt>
    <dgm:pt modelId="{6A1EDC7A-DF43-4E6F-809D-E34580185738}" type="parTrans" cxnId="{CEBE4CAD-10A6-44D2-A18D-69E5AE3089D4}">
      <dgm:prSet/>
      <dgm:spPr/>
      <dgm:t>
        <a:bodyPr/>
        <a:lstStyle/>
        <a:p>
          <a:endParaRPr lang="en-US"/>
        </a:p>
      </dgm:t>
    </dgm:pt>
    <dgm:pt modelId="{29F4A59C-2D80-490A-8ED4-8D9E50CD98C2}" type="sibTrans" cxnId="{CEBE4CAD-10A6-44D2-A18D-69E5AE3089D4}">
      <dgm:prSet/>
      <dgm:spPr/>
      <dgm:t>
        <a:bodyPr/>
        <a:lstStyle/>
        <a:p>
          <a:endParaRPr lang="en-US"/>
        </a:p>
      </dgm:t>
    </dgm:pt>
    <dgm:pt modelId="{68B7BB1B-10FD-4975-BC0E-CDA6776E6D42}">
      <dgm:prSet/>
      <dgm:spPr/>
      <dgm:t>
        <a:bodyPr/>
        <a:lstStyle/>
        <a:p>
          <a:r>
            <a:rPr lang="en-US" b="1" i="0" baseline="0" dirty="0"/>
            <a:t>Feature Engineering:</a:t>
          </a:r>
          <a:r>
            <a:rPr lang="en-US" b="0" i="0" baseline="0" dirty="0"/>
            <a:t> Created new attributes and modified existing attributes to capture more meaningful insights.</a:t>
          </a:r>
          <a:endParaRPr lang="en-US" dirty="0"/>
        </a:p>
      </dgm:t>
    </dgm:pt>
    <dgm:pt modelId="{4C55BD59-DAAE-4BB1-A3A1-9F875E6AA909}" type="parTrans" cxnId="{E95D63BC-BC1C-4FFA-8D46-EDE01226DE33}">
      <dgm:prSet/>
      <dgm:spPr/>
      <dgm:t>
        <a:bodyPr/>
        <a:lstStyle/>
        <a:p>
          <a:endParaRPr lang="en-US"/>
        </a:p>
      </dgm:t>
    </dgm:pt>
    <dgm:pt modelId="{5FFA6C52-6C62-48FB-82F6-1E8AD446A800}" type="sibTrans" cxnId="{E95D63BC-BC1C-4FFA-8D46-EDE01226DE33}">
      <dgm:prSet/>
      <dgm:spPr/>
      <dgm:t>
        <a:bodyPr/>
        <a:lstStyle/>
        <a:p>
          <a:endParaRPr lang="en-US"/>
        </a:p>
      </dgm:t>
    </dgm:pt>
    <dgm:pt modelId="{4F8B696E-E06F-4FFA-8957-6EF227FA1EDE}">
      <dgm:prSet/>
      <dgm:spPr/>
      <dgm:t>
        <a:bodyPr/>
        <a:lstStyle/>
        <a:p>
          <a:r>
            <a:rPr lang="en-US" b="1" i="0" baseline="0" dirty="0" err="1"/>
            <a:t>Visualisation</a:t>
          </a:r>
          <a:r>
            <a:rPr lang="en-US" b="1" i="0" baseline="0" dirty="0"/>
            <a:t>:</a:t>
          </a:r>
          <a:r>
            <a:rPr lang="en-US" b="0" i="0" baseline="0" dirty="0"/>
            <a:t> Used various plots to </a:t>
          </a:r>
          <a:r>
            <a:rPr lang="en-US" b="0" i="0" baseline="0" dirty="0" err="1"/>
            <a:t>visualise</a:t>
          </a:r>
          <a:r>
            <a:rPr lang="en-US" b="0" i="0" baseline="0" dirty="0"/>
            <a:t> data trends and relationships between attributes </a:t>
          </a:r>
          <a:endParaRPr lang="en-US" dirty="0"/>
        </a:p>
      </dgm:t>
    </dgm:pt>
    <dgm:pt modelId="{A96A31B6-05A2-4439-A7CE-F3219542FC34}" type="parTrans" cxnId="{9DEFB005-AC08-49D1-8950-914CD7C10D59}">
      <dgm:prSet/>
      <dgm:spPr/>
      <dgm:t>
        <a:bodyPr/>
        <a:lstStyle/>
        <a:p>
          <a:endParaRPr lang="en-US"/>
        </a:p>
      </dgm:t>
    </dgm:pt>
    <dgm:pt modelId="{31D2AC12-A263-499D-8C9A-069521FC7AAF}" type="sibTrans" cxnId="{9DEFB005-AC08-49D1-8950-914CD7C10D59}">
      <dgm:prSet/>
      <dgm:spPr/>
      <dgm:t>
        <a:bodyPr/>
        <a:lstStyle/>
        <a:p>
          <a:endParaRPr lang="en-US"/>
        </a:p>
      </dgm:t>
    </dgm:pt>
    <dgm:pt modelId="{A17D2F80-6DB5-4946-BD95-8F00305A4E36}" type="pres">
      <dgm:prSet presAssocID="{2264FDD2-225C-49FA-A78E-5D08C7D276C9}" presName="root" presStyleCnt="0">
        <dgm:presLayoutVars>
          <dgm:dir/>
          <dgm:resizeHandles val="exact"/>
        </dgm:presLayoutVars>
      </dgm:prSet>
      <dgm:spPr/>
    </dgm:pt>
    <dgm:pt modelId="{6DC66A78-DE4A-4215-A886-768797623399}" type="pres">
      <dgm:prSet presAssocID="{65B6252A-E691-4323-A041-267C4C5B682E}" presName="compNode" presStyleCnt="0"/>
      <dgm:spPr/>
    </dgm:pt>
    <dgm:pt modelId="{22C5B58C-4B70-4F0B-AEBA-7052845D7261}" type="pres">
      <dgm:prSet presAssocID="{65B6252A-E691-4323-A041-267C4C5B682E}" presName="bgRect" presStyleLbl="bgShp" presStyleIdx="0" presStyleCnt="4"/>
      <dgm:spPr/>
    </dgm:pt>
    <dgm:pt modelId="{3875A123-0FE4-42B5-AE51-FB7CFCAF4562}" type="pres">
      <dgm:prSet presAssocID="{65B6252A-E691-4323-A041-267C4C5B682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E0AD4B6-77D3-4985-B134-A52C0568577D}" type="pres">
      <dgm:prSet presAssocID="{65B6252A-E691-4323-A041-267C4C5B682E}" presName="spaceRect" presStyleCnt="0"/>
      <dgm:spPr/>
    </dgm:pt>
    <dgm:pt modelId="{4C68568B-F1D2-42C2-BAD9-9FC9CCBD3546}" type="pres">
      <dgm:prSet presAssocID="{65B6252A-E691-4323-A041-267C4C5B682E}" presName="parTx" presStyleLbl="revTx" presStyleIdx="0" presStyleCnt="4">
        <dgm:presLayoutVars>
          <dgm:chMax val="0"/>
          <dgm:chPref val="0"/>
        </dgm:presLayoutVars>
      </dgm:prSet>
      <dgm:spPr/>
    </dgm:pt>
    <dgm:pt modelId="{06218547-3C8A-4DF6-B574-DB41B8182A6B}" type="pres">
      <dgm:prSet presAssocID="{4880689D-319D-439C-AF25-363304F75F6B}" presName="sibTrans" presStyleCnt="0"/>
      <dgm:spPr/>
    </dgm:pt>
    <dgm:pt modelId="{613CDD70-F1A3-4284-B4B9-7075B299BCA4}" type="pres">
      <dgm:prSet presAssocID="{4D33DC3D-B465-4E20-822C-A836EA75568D}" presName="compNode" presStyleCnt="0"/>
      <dgm:spPr/>
    </dgm:pt>
    <dgm:pt modelId="{EEB8F875-239F-487D-B892-1A6A0C0DD141}" type="pres">
      <dgm:prSet presAssocID="{4D33DC3D-B465-4E20-822C-A836EA75568D}" presName="bgRect" presStyleLbl="bgShp" presStyleIdx="1" presStyleCnt="4"/>
      <dgm:spPr/>
    </dgm:pt>
    <dgm:pt modelId="{38E9D53E-D9C8-4676-A18C-B896F4A3D029}" type="pres">
      <dgm:prSet presAssocID="{4D33DC3D-B465-4E20-822C-A836EA75568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62F3EA32-A148-4801-880A-F095F2B905E1}" type="pres">
      <dgm:prSet presAssocID="{4D33DC3D-B465-4E20-822C-A836EA75568D}" presName="spaceRect" presStyleCnt="0"/>
      <dgm:spPr/>
    </dgm:pt>
    <dgm:pt modelId="{841B10BF-5B84-4181-88B5-728916F08B7D}" type="pres">
      <dgm:prSet presAssocID="{4D33DC3D-B465-4E20-822C-A836EA75568D}" presName="parTx" presStyleLbl="revTx" presStyleIdx="1" presStyleCnt="4">
        <dgm:presLayoutVars>
          <dgm:chMax val="0"/>
          <dgm:chPref val="0"/>
        </dgm:presLayoutVars>
      </dgm:prSet>
      <dgm:spPr/>
    </dgm:pt>
    <dgm:pt modelId="{E3152C22-BEC7-447B-A9BF-52B49A6D1520}" type="pres">
      <dgm:prSet presAssocID="{29F4A59C-2D80-490A-8ED4-8D9E50CD98C2}" presName="sibTrans" presStyleCnt="0"/>
      <dgm:spPr/>
    </dgm:pt>
    <dgm:pt modelId="{CCCED2DA-0B27-4F2E-B33B-C10082764E4B}" type="pres">
      <dgm:prSet presAssocID="{68B7BB1B-10FD-4975-BC0E-CDA6776E6D42}" presName="compNode" presStyleCnt="0"/>
      <dgm:spPr/>
    </dgm:pt>
    <dgm:pt modelId="{2300EE04-B91C-40F1-9191-CBD2576A5881}" type="pres">
      <dgm:prSet presAssocID="{68B7BB1B-10FD-4975-BC0E-CDA6776E6D42}" presName="bgRect" presStyleLbl="bgShp" presStyleIdx="2" presStyleCnt="4"/>
      <dgm:spPr/>
    </dgm:pt>
    <dgm:pt modelId="{6A5A02D7-2464-4272-A3E1-E36DDC293A87}" type="pres">
      <dgm:prSet presAssocID="{68B7BB1B-10FD-4975-BC0E-CDA6776E6D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314D3F0-7052-4A80-9A9B-F4AF3DE22B3C}" type="pres">
      <dgm:prSet presAssocID="{68B7BB1B-10FD-4975-BC0E-CDA6776E6D42}" presName="spaceRect" presStyleCnt="0"/>
      <dgm:spPr/>
    </dgm:pt>
    <dgm:pt modelId="{B5D5FF8D-BABA-435C-8C61-EB03C0D6AB50}" type="pres">
      <dgm:prSet presAssocID="{68B7BB1B-10FD-4975-BC0E-CDA6776E6D42}" presName="parTx" presStyleLbl="revTx" presStyleIdx="2" presStyleCnt="4">
        <dgm:presLayoutVars>
          <dgm:chMax val="0"/>
          <dgm:chPref val="0"/>
        </dgm:presLayoutVars>
      </dgm:prSet>
      <dgm:spPr/>
    </dgm:pt>
    <dgm:pt modelId="{54A9F13B-F1CF-4E40-821D-CCD73D0CF7D7}" type="pres">
      <dgm:prSet presAssocID="{5FFA6C52-6C62-48FB-82F6-1E8AD446A800}" presName="sibTrans" presStyleCnt="0"/>
      <dgm:spPr/>
    </dgm:pt>
    <dgm:pt modelId="{A5523A2C-7684-4DBC-AC47-1E87CE9483A0}" type="pres">
      <dgm:prSet presAssocID="{4F8B696E-E06F-4FFA-8957-6EF227FA1EDE}" presName="compNode" presStyleCnt="0"/>
      <dgm:spPr/>
    </dgm:pt>
    <dgm:pt modelId="{6616570B-5012-471D-A30D-258AC627706F}" type="pres">
      <dgm:prSet presAssocID="{4F8B696E-E06F-4FFA-8957-6EF227FA1EDE}" presName="bgRect" presStyleLbl="bgShp" presStyleIdx="3" presStyleCnt="4"/>
      <dgm:spPr/>
    </dgm:pt>
    <dgm:pt modelId="{E8C1928E-C55A-429B-BE65-CBD485408C20}" type="pres">
      <dgm:prSet presAssocID="{4F8B696E-E06F-4FFA-8957-6EF227FA1E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3F22C01-BB28-49C5-A78C-94BE8A594DF2}" type="pres">
      <dgm:prSet presAssocID="{4F8B696E-E06F-4FFA-8957-6EF227FA1EDE}" presName="spaceRect" presStyleCnt="0"/>
      <dgm:spPr/>
    </dgm:pt>
    <dgm:pt modelId="{34CCEAF2-8E0A-44B6-AD74-71F3702D9DE1}" type="pres">
      <dgm:prSet presAssocID="{4F8B696E-E06F-4FFA-8957-6EF227FA1ED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DEFB005-AC08-49D1-8950-914CD7C10D59}" srcId="{2264FDD2-225C-49FA-A78E-5D08C7D276C9}" destId="{4F8B696E-E06F-4FFA-8957-6EF227FA1EDE}" srcOrd="3" destOrd="0" parTransId="{A96A31B6-05A2-4439-A7CE-F3219542FC34}" sibTransId="{31D2AC12-A263-499D-8C9A-069521FC7AAF}"/>
    <dgm:cxn modelId="{FC6B1C47-0234-404C-A404-CBB2650B2820}" type="presOf" srcId="{4F8B696E-E06F-4FFA-8957-6EF227FA1EDE}" destId="{34CCEAF2-8E0A-44B6-AD74-71F3702D9DE1}" srcOrd="0" destOrd="0" presId="urn:microsoft.com/office/officeart/2018/2/layout/IconVerticalSolidList"/>
    <dgm:cxn modelId="{DCB15672-50D6-4A70-A811-5F7C306A6A06}" type="presOf" srcId="{4D33DC3D-B465-4E20-822C-A836EA75568D}" destId="{841B10BF-5B84-4181-88B5-728916F08B7D}" srcOrd="0" destOrd="0" presId="urn:microsoft.com/office/officeart/2018/2/layout/IconVerticalSolidList"/>
    <dgm:cxn modelId="{41390881-6349-44C2-8A00-387CC216CB78}" type="presOf" srcId="{68B7BB1B-10FD-4975-BC0E-CDA6776E6D42}" destId="{B5D5FF8D-BABA-435C-8C61-EB03C0D6AB50}" srcOrd="0" destOrd="0" presId="urn:microsoft.com/office/officeart/2018/2/layout/IconVerticalSolidList"/>
    <dgm:cxn modelId="{CEBE4CAD-10A6-44D2-A18D-69E5AE3089D4}" srcId="{2264FDD2-225C-49FA-A78E-5D08C7D276C9}" destId="{4D33DC3D-B465-4E20-822C-A836EA75568D}" srcOrd="1" destOrd="0" parTransId="{6A1EDC7A-DF43-4E6F-809D-E34580185738}" sibTransId="{29F4A59C-2D80-490A-8ED4-8D9E50CD98C2}"/>
    <dgm:cxn modelId="{E95D63BC-BC1C-4FFA-8D46-EDE01226DE33}" srcId="{2264FDD2-225C-49FA-A78E-5D08C7D276C9}" destId="{68B7BB1B-10FD-4975-BC0E-CDA6776E6D42}" srcOrd="2" destOrd="0" parTransId="{4C55BD59-DAAE-4BB1-A3A1-9F875E6AA909}" sibTransId="{5FFA6C52-6C62-48FB-82F6-1E8AD446A800}"/>
    <dgm:cxn modelId="{4C7774D9-7784-477F-8A7C-18A3CC84A79E}" type="presOf" srcId="{2264FDD2-225C-49FA-A78E-5D08C7D276C9}" destId="{A17D2F80-6DB5-4946-BD95-8F00305A4E36}" srcOrd="0" destOrd="0" presId="urn:microsoft.com/office/officeart/2018/2/layout/IconVerticalSolidList"/>
    <dgm:cxn modelId="{B9FDD2E7-26E0-4252-9B4E-58816225F727}" srcId="{2264FDD2-225C-49FA-A78E-5D08C7D276C9}" destId="{65B6252A-E691-4323-A041-267C4C5B682E}" srcOrd="0" destOrd="0" parTransId="{98887A2A-CE23-4F19-811B-939ECD273098}" sibTransId="{4880689D-319D-439C-AF25-363304F75F6B}"/>
    <dgm:cxn modelId="{70F755EE-3EB6-4F1C-8173-83634E365949}" type="presOf" srcId="{65B6252A-E691-4323-A041-267C4C5B682E}" destId="{4C68568B-F1D2-42C2-BAD9-9FC9CCBD3546}" srcOrd="0" destOrd="0" presId="urn:microsoft.com/office/officeart/2018/2/layout/IconVerticalSolidList"/>
    <dgm:cxn modelId="{082A64E3-676B-4483-9515-887EF59EAD6E}" type="presParOf" srcId="{A17D2F80-6DB5-4946-BD95-8F00305A4E36}" destId="{6DC66A78-DE4A-4215-A886-768797623399}" srcOrd="0" destOrd="0" presId="urn:microsoft.com/office/officeart/2018/2/layout/IconVerticalSolidList"/>
    <dgm:cxn modelId="{B4301044-54F5-44CE-BEA7-D15CAA25B6AC}" type="presParOf" srcId="{6DC66A78-DE4A-4215-A886-768797623399}" destId="{22C5B58C-4B70-4F0B-AEBA-7052845D7261}" srcOrd="0" destOrd="0" presId="urn:microsoft.com/office/officeart/2018/2/layout/IconVerticalSolidList"/>
    <dgm:cxn modelId="{67611BC9-41D2-4592-8773-46D5BAAA45C5}" type="presParOf" srcId="{6DC66A78-DE4A-4215-A886-768797623399}" destId="{3875A123-0FE4-42B5-AE51-FB7CFCAF4562}" srcOrd="1" destOrd="0" presId="urn:microsoft.com/office/officeart/2018/2/layout/IconVerticalSolidList"/>
    <dgm:cxn modelId="{6B4909E1-7592-445A-A7CE-FC12ACFBA2ED}" type="presParOf" srcId="{6DC66A78-DE4A-4215-A886-768797623399}" destId="{AE0AD4B6-77D3-4985-B134-A52C0568577D}" srcOrd="2" destOrd="0" presId="urn:microsoft.com/office/officeart/2018/2/layout/IconVerticalSolidList"/>
    <dgm:cxn modelId="{72D23602-D2B4-4550-A9B5-B4CE673E551A}" type="presParOf" srcId="{6DC66A78-DE4A-4215-A886-768797623399}" destId="{4C68568B-F1D2-42C2-BAD9-9FC9CCBD3546}" srcOrd="3" destOrd="0" presId="urn:microsoft.com/office/officeart/2018/2/layout/IconVerticalSolidList"/>
    <dgm:cxn modelId="{E08FA273-E1C6-4649-9C43-A5BA73A4AA07}" type="presParOf" srcId="{A17D2F80-6DB5-4946-BD95-8F00305A4E36}" destId="{06218547-3C8A-4DF6-B574-DB41B8182A6B}" srcOrd="1" destOrd="0" presId="urn:microsoft.com/office/officeart/2018/2/layout/IconVerticalSolidList"/>
    <dgm:cxn modelId="{3E95C3E8-16F8-4EC4-81EA-68A192FD547F}" type="presParOf" srcId="{A17D2F80-6DB5-4946-BD95-8F00305A4E36}" destId="{613CDD70-F1A3-4284-B4B9-7075B299BCA4}" srcOrd="2" destOrd="0" presId="urn:microsoft.com/office/officeart/2018/2/layout/IconVerticalSolidList"/>
    <dgm:cxn modelId="{EF3011CD-C808-4923-ACCB-3B7F7FC7512B}" type="presParOf" srcId="{613CDD70-F1A3-4284-B4B9-7075B299BCA4}" destId="{EEB8F875-239F-487D-B892-1A6A0C0DD141}" srcOrd="0" destOrd="0" presId="urn:microsoft.com/office/officeart/2018/2/layout/IconVerticalSolidList"/>
    <dgm:cxn modelId="{E611CEBA-912A-40C8-98E1-EAD018EF7AD0}" type="presParOf" srcId="{613CDD70-F1A3-4284-B4B9-7075B299BCA4}" destId="{38E9D53E-D9C8-4676-A18C-B896F4A3D029}" srcOrd="1" destOrd="0" presId="urn:microsoft.com/office/officeart/2018/2/layout/IconVerticalSolidList"/>
    <dgm:cxn modelId="{5343DDEE-50BA-4092-AA79-BD5714B4215C}" type="presParOf" srcId="{613CDD70-F1A3-4284-B4B9-7075B299BCA4}" destId="{62F3EA32-A148-4801-880A-F095F2B905E1}" srcOrd="2" destOrd="0" presId="urn:microsoft.com/office/officeart/2018/2/layout/IconVerticalSolidList"/>
    <dgm:cxn modelId="{03E964C1-0D9F-4EA3-84B5-58D21EACA9B4}" type="presParOf" srcId="{613CDD70-F1A3-4284-B4B9-7075B299BCA4}" destId="{841B10BF-5B84-4181-88B5-728916F08B7D}" srcOrd="3" destOrd="0" presId="urn:microsoft.com/office/officeart/2018/2/layout/IconVerticalSolidList"/>
    <dgm:cxn modelId="{ECF67A54-8387-48BA-99F6-A97966C7EFA9}" type="presParOf" srcId="{A17D2F80-6DB5-4946-BD95-8F00305A4E36}" destId="{E3152C22-BEC7-447B-A9BF-52B49A6D1520}" srcOrd="3" destOrd="0" presId="urn:microsoft.com/office/officeart/2018/2/layout/IconVerticalSolidList"/>
    <dgm:cxn modelId="{49679323-D32F-431F-B1D2-99CE783EE038}" type="presParOf" srcId="{A17D2F80-6DB5-4946-BD95-8F00305A4E36}" destId="{CCCED2DA-0B27-4F2E-B33B-C10082764E4B}" srcOrd="4" destOrd="0" presId="urn:microsoft.com/office/officeart/2018/2/layout/IconVerticalSolidList"/>
    <dgm:cxn modelId="{3281DB31-7CD4-4E83-B2E8-10AF711D9AC7}" type="presParOf" srcId="{CCCED2DA-0B27-4F2E-B33B-C10082764E4B}" destId="{2300EE04-B91C-40F1-9191-CBD2576A5881}" srcOrd="0" destOrd="0" presId="urn:microsoft.com/office/officeart/2018/2/layout/IconVerticalSolidList"/>
    <dgm:cxn modelId="{E9212D03-E6A5-412E-977C-EB7585AA299F}" type="presParOf" srcId="{CCCED2DA-0B27-4F2E-B33B-C10082764E4B}" destId="{6A5A02D7-2464-4272-A3E1-E36DDC293A87}" srcOrd="1" destOrd="0" presId="urn:microsoft.com/office/officeart/2018/2/layout/IconVerticalSolidList"/>
    <dgm:cxn modelId="{7081FDBC-D44B-4DBD-9F69-DAB39B2B7A9F}" type="presParOf" srcId="{CCCED2DA-0B27-4F2E-B33B-C10082764E4B}" destId="{A314D3F0-7052-4A80-9A9B-F4AF3DE22B3C}" srcOrd="2" destOrd="0" presId="urn:microsoft.com/office/officeart/2018/2/layout/IconVerticalSolidList"/>
    <dgm:cxn modelId="{39BE67A7-8864-4F15-AEFA-09F0C666D80A}" type="presParOf" srcId="{CCCED2DA-0B27-4F2E-B33B-C10082764E4B}" destId="{B5D5FF8D-BABA-435C-8C61-EB03C0D6AB50}" srcOrd="3" destOrd="0" presId="urn:microsoft.com/office/officeart/2018/2/layout/IconVerticalSolidList"/>
    <dgm:cxn modelId="{2DCB6156-43FD-40AB-8417-0448B8D01DEA}" type="presParOf" srcId="{A17D2F80-6DB5-4946-BD95-8F00305A4E36}" destId="{54A9F13B-F1CF-4E40-821D-CCD73D0CF7D7}" srcOrd="5" destOrd="0" presId="urn:microsoft.com/office/officeart/2018/2/layout/IconVerticalSolidList"/>
    <dgm:cxn modelId="{EFB54AFA-A1F3-44C3-BD0D-4B7DE1D58974}" type="presParOf" srcId="{A17D2F80-6DB5-4946-BD95-8F00305A4E36}" destId="{A5523A2C-7684-4DBC-AC47-1E87CE9483A0}" srcOrd="6" destOrd="0" presId="urn:microsoft.com/office/officeart/2018/2/layout/IconVerticalSolidList"/>
    <dgm:cxn modelId="{3921BE1A-1115-4C08-AFD3-3D48F412977E}" type="presParOf" srcId="{A5523A2C-7684-4DBC-AC47-1E87CE9483A0}" destId="{6616570B-5012-471D-A30D-258AC627706F}" srcOrd="0" destOrd="0" presId="urn:microsoft.com/office/officeart/2018/2/layout/IconVerticalSolidList"/>
    <dgm:cxn modelId="{32725561-B0BF-42AF-B0A4-B472C276A6B6}" type="presParOf" srcId="{A5523A2C-7684-4DBC-AC47-1E87CE9483A0}" destId="{E8C1928E-C55A-429B-BE65-CBD485408C20}" srcOrd="1" destOrd="0" presId="urn:microsoft.com/office/officeart/2018/2/layout/IconVerticalSolidList"/>
    <dgm:cxn modelId="{D0669E70-BCD4-43A2-894B-95445FEF52E8}" type="presParOf" srcId="{A5523A2C-7684-4DBC-AC47-1E87CE9483A0}" destId="{83F22C01-BB28-49C5-A78C-94BE8A594DF2}" srcOrd="2" destOrd="0" presId="urn:microsoft.com/office/officeart/2018/2/layout/IconVerticalSolidList"/>
    <dgm:cxn modelId="{76B1E53A-7C92-4D42-AD22-4E35E0E5964D}" type="presParOf" srcId="{A5523A2C-7684-4DBC-AC47-1E87CE9483A0}" destId="{34CCEAF2-8E0A-44B6-AD74-71F3702D9D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2EDDF6-6627-4900-8005-6EF5C7587AA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CC0FF6D-6D55-4683-AF20-F4E706F71044}">
      <dgm:prSet/>
      <dgm:spPr/>
      <dgm:t>
        <a:bodyPr/>
        <a:lstStyle/>
        <a:p>
          <a:r>
            <a:rPr lang="en-US"/>
            <a:t>Veterinarian and automobile are two industries that are worth exploring </a:t>
          </a:r>
        </a:p>
      </dgm:t>
    </dgm:pt>
    <dgm:pt modelId="{F51EC295-73F2-4307-AFB0-A89B2DD66966}" type="parTrans" cxnId="{F4E1B386-CD2B-4F5F-BE9E-ACD916E6B2F3}">
      <dgm:prSet/>
      <dgm:spPr/>
      <dgm:t>
        <a:bodyPr/>
        <a:lstStyle/>
        <a:p>
          <a:endParaRPr lang="en-US"/>
        </a:p>
      </dgm:t>
    </dgm:pt>
    <dgm:pt modelId="{8DD9403E-97D1-46AA-977B-818EBCB77778}" type="sibTrans" cxnId="{F4E1B386-CD2B-4F5F-BE9E-ACD916E6B2F3}">
      <dgm:prSet/>
      <dgm:spPr/>
      <dgm:t>
        <a:bodyPr/>
        <a:lstStyle/>
        <a:p>
          <a:endParaRPr lang="en-US"/>
        </a:p>
      </dgm:t>
    </dgm:pt>
    <dgm:pt modelId="{7A1724FC-F5DF-4325-A647-1F9EAD7FD3ED}">
      <dgm:prSet/>
      <dgm:spPr/>
      <dgm:t>
        <a:bodyPr/>
        <a:lstStyle/>
        <a:p>
          <a:r>
            <a:rPr lang="en-US"/>
            <a:t>Aim to offer services which offer high return/value for customers, rather than catering towards luxury services that most people cannot afford</a:t>
          </a:r>
        </a:p>
      </dgm:t>
    </dgm:pt>
    <dgm:pt modelId="{7C4D04F5-C573-472D-B3D6-2FA0E5DC97FE}" type="parTrans" cxnId="{98761E1D-E2C3-473D-83BC-BABB1260CF7C}">
      <dgm:prSet/>
      <dgm:spPr/>
      <dgm:t>
        <a:bodyPr/>
        <a:lstStyle/>
        <a:p>
          <a:endParaRPr lang="en-US"/>
        </a:p>
      </dgm:t>
    </dgm:pt>
    <dgm:pt modelId="{D7B40C88-639B-4A1E-8369-474E3DC0288D}" type="sibTrans" cxnId="{98761E1D-E2C3-473D-83BC-BABB1260CF7C}">
      <dgm:prSet/>
      <dgm:spPr/>
      <dgm:t>
        <a:bodyPr/>
        <a:lstStyle/>
        <a:p>
          <a:endParaRPr lang="en-US"/>
        </a:p>
      </dgm:t>
    </dgm:pt>
    <dgm:pt modelId="{4D1F7629-FB79-49B2-90E5-403EB4C8D548}">
      <dgm:prSet/>
      <dgm:spPr/>
      <dgm:t>
        <a:bodyPr/>
        <a:lstStyle/>
        <a:p>
          <a:r>
            <a:rPr lang="en-US"/>
            <a:t>No need to concern too much with locating in CBD</a:t>
          </a:r>
        </a:p>
      </dgm:t>
    </dgm:pt>
    <dgm:pt modelId="{4DF9E837-A1ED-4503-9291-5770EE270103}" type="parTrans" cxnId="{9118DFC2-47AD-4364-8990-4E1B217AB527}">
      <dgm:prSet/>
      <dgm:spPr/>
      <dgm:t>
        <a:bodyPr/>
        <a:lstStyle/>
        <a:p>
          <a:endParaRPr lang="en-US"/>
        </a:p>
      </dgm:t>
    </dgm:pt>
    <dgm:pt modelId="{56545537-4009-4AF5-84E1-087F9F5828AA}" type="sibTrans" cxnId="{9118DFC2-47AD-4364-8990-4E1B217AB527}">
      <dgm:prSet/>
      <dgm:spPr/>
      <dgm:t>
        <a:bodyPr/>
        <a:lstStyle/>
        <a:p>
          <a:endParaRPr lang="en-US"/>
        </a:p>
      </dgm:t>
    </dgm:pt>
    <dgm:pt modelId="{B38A4E73-71DE-4E71-9BB1-103C71524945}">
      <dgm:prSet/>
      <dgm:spPr/>
      <dgm:t>
        <a:bodyPr/>
        <a:lstStyle/>
        <a:p>
          <a:r>
            <a:rPr lang="en-US"/>
            <a:t>Ensure business follows strict health regulations and protocols, as well as offer inclusive accessibility option </a:t>
          </a:r>
        </a:p>
      </dgm:t>
    </dgm:pt>
    <dgm:pt modelId="{C431FC9B-32F4-445A-8D15-842CCBC8C703}" type="parTrans" cxnId="{FB638079-7AA3-45DC-A5AA-3D8984AC31A7}">
      <dgm:prSet/>
      <dgm:spPr/>
      <dgm:t>
        <a:bodyPr/>
        <a:lstStyle/>
        <a:p>
          <a:endParaRPr lang="en-US"/>
        </a:p>
      </dgm:t>
    </dgm:pt>
    <dgm:pt modelId="{75D3ED05-1A08-4F5E-93E9-29652EB4E469}" type="sibTrans" cxnId="{FB638079-7AA3-45DC-A5AA-3D8984AC31A7}">
      <dgm:prSet/>
      <dgm:spPr/>
      <dgm:t>
        <a:bodyPr/>
        <a:lstStyle/>
        <a:p>
          <a:endParaRPr lang="en-US"/>
        </a:p>
      </dgm:t>
    </dgm:pt>
    <dgm:pt modelId="{2C5D1BF4-EA79-4C2A-A296-6D693E599BAD}" type="pres">
      <dgm:prSet presAssocID="{2E2EDDF6-6627-4900-8005-6EF5C7587AA1}" presName="linear" presStyleCnt="0">
        <dgm:presLayoutVars>
          <dgm:animLvl val="lvl"/>
          <dgm:resizeHandles val="exact"/>
        </dgm:presLayoutVars>
      </dgm:prSet>
      <dgm:spPr/>
    </dgm:pt>
    <dgm:pt modelId="{21F8DA4C-D3E7-433A-97CB-91707A86CC75}" type="pres">
      <dgm:prSet presAssocID="{0CC0FF6D-6D55-4683-AF20-F4E706F7104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932303A-C417-404E-A846-F03DF2F30128}" type="pres">
      <dgm:prSet presAssocID="{8DD9403E-97D1-46AA-977B-818EBCB77778}" presName="spacer" presStyleCnt="0"/>
      <dgm:spPr/>
    </dgm:pt>
    <dgm:pt modelId="{A6225F51-1ACB-4176-BC45-5FDA099CF372}" type="pres">
      <dgm:prSet presAssocID="{7A1724FC-F5DF-4325-A647-1F9EAD7FD3E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913738D-58BB-4BDB-BC5C-D0482FA585CD}" type="pres">
      <dgm:prSet presAssocID="{D7B40C88-639B-4A1E-8369-474E3DC0288D}" presName="spacer" presStyleCnt="0"/>
      <dgm:spPr/>
    </dgm:pt>
    <dgm:pt modelId="{EF108312-EA60-4479-8F32-20DB5371A001}" type="pres">
      <dgm:prSet presAssocID="{4D1F7629-FB79-49B2-90E5-403EB4C8D54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9C9BACD-869F-49D1-A816-EEE81F4E3384}" type="pres">
      <dgm:prSet presAssocID="{56545537-4009-4AF5-84E1-087F9F5828AA}" presName="spacer" presStyleCnt="0"/>
      <dgm:spPr/>
    </dgm:pt>
    <dgm:pt modelId="{282A1FA1-43FF-486B-BCB3-313D7C7B7CCA}" type="pres">
      <dgm:prSet presAssocID="{B38A4E73-71DE-4E71-9BB1-103C7152494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DB5E406-E3D7-4305-849D-EBFAA940B370}" type="presOf" srcId="{0CC0FF6D-6D55-4683-AF20-F4E706F71044}" destId="{21F8DA4C-D3E7-433A-97CB-91707A86CC75}" srcOrd="0" destOrd="0" presId="urn:microsoft.com/office/officeart/2005/8/layout/vList2"/>
    <dgm:cxn modelId="{98761E1D-E2C3-473D-83BC-BABB1260CF7C}" srcId="{2E2EDDF6-6627-4900-8005-6EF5C7587AA1}" destId="{7A1724FC-F5DF-4325-A647-1F9EAD7FD3ED}" srcOrd="1" destOrd="0" parTransId="{7C4D04F5-C573-472D-B3D6-2FA0E5DC97FE}" sibTransId="{D7B40C88-639B-4A1E-8369-474E3DC0288D}"/>
    <dgm:cxn modelId="{86F5A02F-5FDE-4BD9-8EF1-147C2C887E3F}" type="presOf" srcId="{7A1724FC-F5DF-4325-A647-1F9EAD7FD3ED}" destId="{A6225F51-1ACB-4176-BC45-5FDA099CF372}" srcOrd="0" destOrd="0" presId="urn:microsoft.com/office/officeart/2005/8/layout/vList2"/>
    <dgm:cxn modelId="{D384FD74-21BA-42E5-BB61-997D9FD878B5}" type="presOf" srcId="{B38A4E73-71DE-4E71-9BB1-103C71524945}" destId="{282A1FA1-43FF-486B-BCB3-313D7C7B7CCA}" srcOrd="0" destOrd="0" presId="urn:microsoft.com/office/officeart/2005/8/layout/vList2"/>
    <dgm:cxn modelId="{FB638079-7AA3-45DC-A5AA-3D8984AC31A7}" srcId="{2E2EDDF6-6627-4900-8005-6EF5C7587AA1}" destId="{B38A4E73-71DE-4E71-9BB1-103C71524945}" srcOrd="3" destOrd="0" parTransId="{C431FC9B-32F4-445A-8D15-842CCBC8C703}" sibTransId="{75D3ED05-1A08-4F5E-93E9-29652EB4E469}"/>
    <dgm:cxn modelId="{68BC727B-620C-4F64-867C-9E01532A70B2}" type="presOf" srcId="{2E2EDDF6-6627-4900-8005-6EF5C7587AA1}" destId="{2C5D1BF4-EA79-4C2A-A296-6D693E599BAD}" srcOrd="0" destOrd="0" presId="urn:microsoft.com/office/officeart/2005/8/layout/vList2"/>
    <dgm:cxn modelId="{F4E1B386-CD2B-4F5F-BE9E-ACD916E6B2F3}" srcId="{2E2EDDF6-6627-4900-8005-6EF5C7587AA1}" destId="{0CC0FF6D-6D55-4683-AF20-F4E706F71044}" srcOrd="0" destOrd="0" parTransId="{F51EC295-73F2-4307-AFB0-A89B2DD66966}" sibTransId="{8DD9403E-97D1-46AA-977B-818EBCB77778}"/>
    <dgm:cxn modelId="{9118DFC2-47AD-4364-8990-4E1B217AB527}" srcId="{2E2EDDF6-6627-4900-8005-6EF5C7587AA1}" destId="{4D1F7629-FB79-49B2-90E5-403EB4C8D548}" srcOrd="2" destOrd="0" parTransId="{4DF9E837-A1ED-4503-9291-5770EE270103}" sibTransId="{56545537-4009-4AF5-84E1-087F9F5828AA}"/>
    <dgm:cxn modelId="{BC2EE6FB-F896-4FDB-AE98-72BBDFF29BC3}" type="presOf" srcId="{4D1F7629-FB79-49B2-90E5-403EB4C8D548}" destId="{EF108312-EA60-4479-8F32-20DB5371A001}" srcOrd="0" destOrd="0" presId="urn:microsoft.com/office/officeart/2005/8/layout/vList2"/>
    <dgm:cxn modelId="{184FD061-9397-42E2-BC13-31C0F3235BC6}" type="presParOf" srcId="{2C5D1BF4-EA79-4C2A-A296-6D693E599BAD}" destId="{21F8DA4C-D3E7-433A-97CB-91707A86CC75}" srcOrd="0" destOrd="0" presId="urn:microsoft.com/office/officeart/2005/8/layout/vList2"/>
    <dgm:cxn modelId="{E58F513E-5217-40C3-BB97-D4B09F9037E9}" type="presParOf" srcId="{2C5D1BF4-EA79-4C2A-A296-6D693E599BAD}" destId="{B932303A-C417-404E-A846-F03DF2F30128}" srcOrd="1" destOrd="0" presId="urn:microsoft.com/office/officeart/2005/8/layout/vList2"/>
    <dgm:cxn modelId="{48E5D287-5F3F-429B-9FFE-6A84B276F67A}" type="presParOf" srcId="{2C5D1BF4-EA79-4C2A-A296-6D693E599BAD}" destId="{A6225F51-1ACB-4176-BC45-5FDA099CF372}" srcOrd="2" destOrd="0" presId="urn:microsoft.com/office/officeart/2005/8/layout/vList2"/>
    <dgm:cxn modelId="{8A4D1CF2-0AE8-4AE9-8C27-4616CB5C771C}" type="presParOf" srcId="{2C5D1BF4-EA79-4C2A-A296-6D693E599BAD}" destId="{8913738D-58BB-4BDB-BC5C-D0482FA585CD}" srcOrd="3" destOrd="0" presId="urn:microsoft.com/office/officeart/2005/8/layout/vList2"/>
    <dgm:cxn modelId="{7C89773E-8717-4B36-92FA-7B11F7475EFC}" type="presParOf" srcId="{2C5D1BF4-EA79-4C2A-A296-6D693E599BAD}" destId="{EF108312-EA60-4479-8F32-20DB5371A001}" srcOrd="4" destOrd="0" presId="urn:microsoft.com/office/officeart/2005/8/layout/vList2"/>
    <dgm:cxn modelId="{C9929C96-8887-4BC9-BF48-C58B3BC90AD9}" type="presParOf" srcId="{2C5D1BF4-EA79-4C2A-A296-6D693E599BAD}" destId="{F9C9BACD-869F-49D1-A816-EEE81F4E3384}" srcOrd="5" destOrd="0" presId="urn:microsoft.com/office/officeart/2005/8/layout/vList2"/>
    <dgm:cxn modelId="{77574781-7344-4B0F-B61A-9EC1A617AA8D}" type="presParOf" srcId="{2C5D1BF4-EA79-4C2A-A296-6D693E599BAD}" destId="{282A1FA1-43FF-486B-BCB3-313D7C7B7CC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755953-51AF-4801-8622-608B0353234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EBCBD8-3916-4116-AE25-E285A3CD8C43}">
      <dgm:prSet/>
      <dgm:spPr/>
      <dgm:t>
        <a:bodyPr/>
        <a:lstStyle/>
        <a:p>
          <a:r>
            <a:rPr lang="en-US"/>
            <a:t>Category Abstraction </a:t>
          </a:r>
        </a:p>
      </dgm:t>
    </dgm:pt>
    <dgm:pt modelId="{1294EC43-850B-4C10-814D-7BB02AA7F91B}" type="parTrans" cxnId="{6395CF40-0FBB-42B8-B532-E54BB1A97BB2}">
      <dgm:prSet/>
      <dgm:spPr/>
      <dgm:t>
        <a:bodyPr/>
        <a:lstStyle/>
        <a:p>
          <a:endParaRPr lang="en-US"/>
        </a:p>
      </dgm:t>
    </dgm:pt>
    <dgm:pt modelId="{72490B27-A769-4C8E-A3EE-6ACC129EC91C}" type="sibTrans" cxnId="{6395CF40-0FBB-42B8-B532-E54BB1A97BB2}">
      <dgm:prSet/>
      <dgm:spPr/>
      <dgm:t>
        <a:bodyPr/>
        <a:lstStyle/>
        <a:p>
          <a:endParaRPr lang="en-US"/>
        </a:p>
      </dgm:t>
    </dgm:pt>
    <dgm:pt modelId="{3375A99D-878E-4A7F-BEBA-314328DB57C1}">
      <dgm:prSet/>
      <dgm:spPr/>
      <dgm:t>
        <a:bodyPr/>
        <a:lstStyle/>
        <a:p>
          <a:r>
            <a:rPr lang="en-US"/>
            <a:t>Building Machine Learning models</a:t>
          </a:r>
        </a:p>
      </dgm:t>
    </dgm:pt>
    <dgm:pt modelId="{7FFDE618-BC9D-47BE-93C3-524263177C27}" type="parTrans" cxnId="{9A3BFFE5-D436-4F4F-9BE9-5FEA8CF32679}">
      <dgm:prSet/>
      <dgm:spPr/>
      <dgm:t>
        <a:bodyPr/>
        <a:lstStyle/>
        <a:p>
          <a:endParaRPr lang="en-US"/>
        </a:p>
      </dgm:t>
    </dgm:pt>
    <dgm:pt modelId="{FE4C9FD9-0BC0-468C-B08D-562AEAD4F856}" type="sibTrans" cxnId="{9A3BFFE5-D436-4F4F-9BE9-5FEA8CF32679}">
      <dgm:prSet/>
      <dgm:spPr/>
      <dgm:t>
        <a:bodyPr/>
        <a:lstStyle/>
        <a:p>
          <a:endParaRPr lang="en-US"/>
        </a:p>
      </dgm:t>
    </dgm:pt>
    <dgm:pt modelId="{38F67C75-2CB8-4954-9901-1708742D6B63}" type="pres">
      <dgm:prSet presAssocID="{82755953-51AF-4801-8622-608B03532348}" presName="root" presStyleCnt="0">
        <dgm:presLayoutVars>
          <dgm:dir/>
          <dgm:resizeHandles val="exact"/>
        </dgm:presLayoutVars>
      </dgm:prSet>
      <dgm:spPr/>
    </dgm:pt>
    <dgm:pt modelId="{0D3118C3-139A-4EA6-9761-6F11FE62084A}" type="pres">
      <dgm:prSet presAssocID="{9CEBCBD8-3916-4116-AE25-E285A3CD8C43}" presName="compNode" presStyleCnt="0"/>
      <dgm:spPr/>
    </dgm:pt>
    <dgm:pt modelId="{ABDAB30B-85F9-41E0-940B-9A1F6D715902}" type="pres">
      <dgm:prSet presAssocID="{9CEBCBD8-3916-4116-AE25-E285A3CD8C4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608084B-D993-4B4E-AFBB-9254468A7475}" type="pres">
      <dgm:prSet presAssocID="{9CEBCBD8-3916-4116-AE25-E285A3CD8C43}" presName="spaceRect" presStyleCnt="0"/>
      <dgm:spPr/>
    </dgm:pt>
    <dgm:pt modelId="{A26F4797-250B-48AF-8E07-0DD02460C185}" type="pres">
      <dgm:prSet presAssocID="{9CEBCBD8-3916-4116-AE25-E285A3CD8C43}" presName="textRect" presStyleLbl="revTx" presStyleIdx="0" presStyleCnt="2">
        <dgm:presLayoutVars>
          <dgm:chMax val="1"/>
          <dgm:chPref val="1"/>
        </dgm:presLayoutVars>
      </dgm:prSet>
      <dgm:spPr/>
    </dgm:pt>
    <dgm:pt modelId="{60D5EE3A-71F3-49D5-AE18-5285285171D3}" type="pres">
      <dgm:prSet presAssocID="{72490B27-A769-4C8E-A3EE-6ACC129EC91C}" presName="sibTrans" presStyleCnt="0"/>
      <dgm:spPr/>
    </dgm:pt>
    <dgm:pt modelId="{ED6A11DA-D586-4E8F-BA97-7FCBB0352C05}" type="pres">
      <dgm:prSet presAssocID="{3375A99D-878E-4A7F-BEBA-314328DB57C1}" presName="compNode" presStyleCnt="0"/>
      <dgm:spPr/>
    </dgm:pt>
    <dgm:pt modelId="{254708FD-10E4-4F1E-8E9B-4EBC65EF81D2}" type="pres">
      <dgm:prSet presAssocID="{3375A99D-878E-4A7F-BEBA-314328DB57C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79B9696-DD47-464E-85F3-821CAA575CDC}" type="pres">
      <dgm:prSet presAssocID="{3375A99D-878E-4A7F-BEBA-314328DB57C1}" presName="spaceRect" presStyleCnt="0"/>
      <dgm:spPr/>
    </dgm:pt>
    <dgm:pt modelId="{2DF97C4A-0790-46BB-BD64-A681169CBD78}" type="pres">
      <dgm:prSet presAssocID="{3375A99D-878E-4A7F-BEBA-314328DB57C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E18970F-099B-43E4-BC13-8B4FFB76BBB4}" type="presOf" srcId="{3375A99D-878E-4A7F-BEBA-314328DB57C1}" destId="{2DF97C4A-0790-46BB-BD64-A681169CBD78}" srcOrd="0" destOrd="0" presId="urn:microsoft.com/office/officeart/2018/2/layout/IconLabelList"/>
    <dgm:cxn modelId="{6B19171E-16B8-4242-9958-F0070D216E06}" type="presOf" srcId="{9CEBCBD8-3916-4116-AE25-E285A3CD8C43}" destId="{A26F4797-250B-48AF-8E07-0DD02460C185}" srcOrd="0" destOrd="0" presId="urn:microsoft.com/office/officeart/2018/2/layout/IconLabelList"/>
    <dgm:cxn modelId="{6395CF40-0FBB-42B8-B532-E54BB1A97BB2}" srcId="{82755953-51AF-4801-8622-608B03532348}" destId="{9CEBCBD8-3916-4116-AE25-E285A3CD8C43}" srcOrd="0" destOrd="0" parTransId="{1294EC43-850B-4C10-814D-7BB02AA7F91B}" sibTransId="{72490B27-A769-4C8E-A3EE-6ACC129EC91C}"/>
    <dgm:cxn modelId="{3F46DC61-EA0D-43D4-BE01-17D58D3F4E7C}" type="presOf" srcId="{82755953-51AF-4801-8622-608B03532348}" destId="{38F67C75-2CB8-4954-9901-1708742D6B63}" srcOrd="0" destOrd="0" presId="urn:microsoft.com/office/officeart/2018/2/layout/IconLabelList"/>
    <dgm:cxn modelId="{9A3BFFE5-D436-4F4F-9BE9-5FEA8CF32679}" srcId="{82755953-51AF-4801-8622-608B03532348}" destId="{3375A99D-878E-4A7F-BEBA-314328DB57C1}" srcOrd="1" destOrd="0" parTransId="{7FFDE618-BC9D-47BE-93C3-524263177C27}" sibTransId="{FE4C9FD9-0BC0-468C-B08D-562AEAD4F856}"/>
    <dgm:cxn modelId="{F2A958D4-253D-44D9-A946-6A62E0FA0959}" type="presParOf" srcId="{38F67C75-2CB8-4954-9901-1708742D6B63}" destId="{0D3118C3-139A-4EA6-9761-6F11FE62084A}" srcOrd="0" destOrd="0" presId="urn:microsoft.com/office/officeart/2018/2/layout/IconLabelList"/>
    <dgm:cxn modelId="{9A04EE57-D1D2-4E0E-B74B-E1E3A53BB847}" type="presParOf" srcId="{0D3118C3-139A-4EA6-9761-6F11FE62084A}" destId="{ABDAB30B-85F9-41E0-940B-9A1F6D715902}" srcOrd="0" destOrd="0" presId="urn:microsoft.com/office/officeart/2018/2/layout/IconLabelList"/>
    <dgm:cxn modelId="{6A8F366B-785A-431A-876A-19DE7EA7BECB}" type="presParOf" srcId="{0D3118C3-139A-4EA6-9761-6F11FE62084A}" destId="{6608084B-D993-4B4E-AFBB-9254468A7475}" srcOrd="1" destOrd="0" presId="urn:microsoft.com/office/officeart/2018/2/layout/IconLabelList"/>
    <dgm:cxn modelId="{F8B36A0D-82A4-4F96-A4DF-F3A1B11C306D}" type="presParOf" srcId="{0D3118C3-139A-4EA6-9761-6F11FE62084A}" destId="{A26F4797-250B-48AF-8E07-0DD02460C185}" srcOrd="2" destOrd="0" presId="urn:microsoft.com/office/officeart/2018/2/layout/IconLabelList"/>
    <dgm:cxn modelId="{A76E35BE-E409-4530-9AF3-8F48282655BA}" type="presParOf" srcId="{38F67C75-2CB8-4954-9901-1708742D6B63}" destId="{60D5EE3A-71F3-49D5-AE18-5285285171D3}" srcOrd="1" destOrd="0" presId="urn:microsoft.com/office/officeart/2018/2/layout/IconLabelList"/>
    <dgm:cxn modelId="{7DC43822-A1D1-4748-8C5C-A59BD49AEE43}" type="presParOf" srcId="{38F67C75-2CB8-4954-9901-1708742D6B63}" destId="{ED6A11DA-D586-4E8F-BA97-7FCBB0352C05}" srcOrd="2" destOrd="0" presId="urn:microsoft.com/office/officeart/2018/2/layout/IconLabelList"/>
    <dgm:cxn modelId="{B580E56E-C65B-495A-956C-CD822968AD79}" type="presParOf" srcId="{ED6A11DA-D586-4E8F-BA97-7FCBB0352C05}" destId="{254708FD-10E4-4F1E-8E9B-4EBC65EF81D2}" srcOrd="0" destOrd="0" presId="urn:microsoft.com/office/officeart/2018/2/layout/IconLabelList"/>
    <dgm:cxn modelId="{4B570E07-61E4-4EDF-9B1C-C9FB4F507DFA}" type="presParOf" srcId="{ED6A11DA-D586-4E8F-BA97-7FCBB0352C05}" destId="{379B9696-DD47-464E-85F3-821CAA575CDC}" srcOrd="1" destOrd="0" presId="urn:microsoft.com/office/officeart/2018/2/layout/IconLabelList"/>
    <dgm:cxn modelId="{89674031-96F8-412B-8CA6-ACC6E5FF46B2}" type="presParOf" srcId="{ED6A11DA-D586-4E8F-BA97-7FCBB0352C05}" destId="{2DF97C4A-0790-46BB-BD64-A681169CBD7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07454-5B6C-4A53-9F7E-EAE7A376ED0C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929F4-151A-4D26-894A-5C11BA260C6A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Explore and identify patterns and trends in review data </a:t>
          </a:r>
          <a:endParaRPr lang="en-US" sz="2400" kern="1200"/>
        </a:p>
      </dsp:txBody>
      <dsp:txXfrm>
        <a:off x="765914" y="2943510"/>
        <a:ext cx="4320000" cy="720000"/>
      </dsp:txXfrm>
    </dsp:sp>
    <dsp:sp modelId="{E67F6E02-B679-488B-B997-C799A4EE434E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9FB2E-F8D8-425A-A3DB-4BFBD4E0D62F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Uncover insights for further analysis and/or decision-making </a:t>
          </a:r>
          <a:endParaRPr lang="en-US" sz="2400" kern="1200"/>
        </a:p>
      </dsp:txBody>
      <dsp:txXfrm>
        <a:off x="5841914" y="29435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5B58C-4B70-4F0B-AEBA-7052845D7261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75A123-0FE4-42B5-AE51-FB7CFCAF4562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8568B-F1D2-42C2-BAD9-9FC9CCBD3546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Data Importing and Cleaning:</a:t>
          </a:r>
          <a:r>
            <a:rPr lang="en-US" sz="2200" b="0" i="0" kern="1200" baseline="0"/>
            <a:t> Loaded datasets, check for missing values, data types</a:t>
          </a:r>
          <a:endParaRPr lang="en-US" sz="2200" kern="1200"/>
        </a:p>
      </dsp:txBody>
      <dsp:txXfrm>
        <a:off x="1057183" y="1805"/>
        <a:ext cx="9458416" cy="915310"/>
      </dsp:txXfrm>
    </dsp:sp>
    <dsp:sp modelId="{EEB8F875-239F-487D-B892-1A6A0C0DD141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9D53E-D9C8-4676-A18C-B896F4A3D029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B10BF-5B84-4181-88B5-728916F08B7D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 dirty="0"/>
            <a:t>Data Exploration:</a:t>
          </a:r>
          <a:r>
            <a:rPr lang="en-US" sz="2200" b="0" i="0" kern="1200" baseline="0" dirty="0"/>
            <a:t> Performed preliminary exploration to understand the data distribution and identify key variables.</a:t>
          </a:r>
          <a:endParaRPr lang="en-US" sz="2200" kern="1200" dirty="0"/>
        </a:p>
      </dsp:txBody>
      <dsp:txXfrm>
        <a:off x="1057183" y="1145944"/>
        <a:ext cx="9458416" cy="915310"/>
      </dsp:txXfrm>
    </dsp:sp>
    <dsp:sp modelId="{2300EE04-B91C-40F1-9191-CBD2576A5881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A02D7-2464-4272-A3E1-E36DDC293A87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5FF8D-BABA-435C-8C61-EB03C0D6AB50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 dirty="0"/>
            <a:t>Feature Engineering:</a:t>
          </a:r>
          <a:r>
            <a:rPr lang="en-US" sz="2200" b="0" i="0" kern="1200" baseline="0" dirty="0"/>
            <a:t> Created new attributes and modified existing attributes to capture more meaningful insights.</a:t>
          </a:r>
          <a:endParaRPr lang="en-US" sz="2200" kern="1200" dirty="0"/>
        </a:p>
      </dsp:txBody>
      <dsp:txXfrm>
        <a:off x="1057183" y="2290082"/>
        <a:ext cx="9458416" cy="915310"/>
      </dsp:txXfrm>
    </dsp:sp>
    <dsp:sp modelId="{6616570B-5012-471D-A30D-258AC627706F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C1928E-C55A-429B-BE65-CBD485408C20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CEAF2-8E0A-44B6-AD74-71F3702D9DE1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 dirty="0" err="1"/>
            <a:t>Visualisation</a:t>
          </a:r>
          <a:r>
            <a:rPr lang="en-US" sz="2200" b="1" i="0" kern="1200" baseline="0" dirty="0"/>
            <a:t>:</a:t>
          </a:r>
          <a:r>
            <a:rPr lang="en-US" sz="2200" b="0" i="0" kern="1200" baseline="0" dirty="0"/>
            <a:t> Used various plots to </a:t>
          </a:r>
          <a:r>
            <a:rPr lang="en-US" sz="2200" b="0" i="0" kern="1200" baseline="0" dirty="0" err="1"/>
            <a:t>visualise</a:t>
          </a:r>
          <a:r>
            <a:rPr lang="en-US" sz="2200" b="0" i="0" kern="1200" baseline="0" dirty="0"/>
            <a:t> data trends and relationships between attributes </a:t>
          </a:r>
          <a:endParaRPr lang="en-US" sz="2200" kern="1200" dirty="0"/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8DA4C-D3E7-433A-97CB-91707A86CC75}">
      <dsp:nvSpPr>
        <dsp:cNvPr id="0" name=""/>
        <dsp:cNvSpPr/>
      </dsp:nvSpPr>
      <dsp:spPr>
        <a:xfrm>
          <a:off x="0" y="54331"/>
          <a:ext cx="6666833" cy="128663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Veterinarian and automobile are two industries that are worth exploring </a:t>
          </a:r>
        </a:p>
      </dsp:txBody>
      <dsp:txXfrm>
        <a:off x="62808" y="117139"/>
        <a:ext cx="6541217" cy="1161018"/>
      </dsp:txXfrm>
    </dsp:sp>
    <dsp:sp modelId="{A6225F51-1ACB-4176-BC45-5FDA099CF372}">
      <dsp:nvSpPr>
        <dsp:cNvPr id="0" name=""/>
        <dsp:cNvSpPr/>
      </dsp:nvSpPr>
      <dsp:spPr>
        <a:xfrm>
          <a:off x="0" y="1407205"/>
          <a:ext cx="6666833" cy="1286634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Aim to offer services which offer high return/value for customers, rather than catering towards luxury services that most people cannot afford</a:t>
          </a:r>
        </a:p>
      </dsp:txBody>
      <dsp:txXfrm>
        <a:off x="62808" y="1470013"/>
        <a:ext cx="6541217" cy="1161018"/>
      </dsp:txXfrm>
    </dsp:sp>
    <dsp:sp modelId="{EF108312-EA60-4479-8F32-20DB5371A001}">
      <dsp:nvSpPr>
        <dsp:cNvPr id="0" name=""/>
        <dsp:cNvSpPr/>
      </dsp:nvSpPr>
      <dsp:spPr>
        <a:xfrm>
          <a:off x="0" y="2760080"/>
          <a:ext cx="6666833" cy="1286634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 need to concern too much with locating in CBD</a:t>
          </a:r>
        </a:p>
      </dsp:txBody>
      <dsp:txXfrm>
        <a:off x="62808" y="2822888"/>
        <a:ext cx="6541217" cy="1161018"/>
      </dsp:txXfrm>
    </dsp:sp>
    <dsp:sp modelId="{282A1FA1-43FF-486B-BCB3-313D7C7B7CCA}">
      <dsp:nvSpPr>
        <dsp:cNvPr id="0" name=""/>
        <dsp:cNvSpPr/>
      </dsp:nvSpPr>
      <dsp:spPr>
        <a:xfrm>
          <a:off x="0" y="4112954"/>
          <a:ext cx="6666833" cy="1286634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Ensure business follows strict health regulations and protocols, as well as offer inclusive accessibility option </a:t>
          </a:r>
        </a:p>
      </dsp:txBody>
      <dsp:txXfrm>
        <a:off x="62808" y="4175762"/>
        <a:ext cx="6541217" cy="11610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AB30B-85F9-41E0-940B-9A1F6D715902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F4797-250B-48AF-8E07-0DD02460C185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Category Abstraction </a:t>
          </a:r>
        </a:p>
      </dsp:txBody>
      <dsp:txXfrm>
        <a:off x="765914" y="2943510"/>
        <a:ext cx="4320000" cy="720000"/>
      </dsp:txXfrm>
    </dsp:sp>
    <dsp:sp modelId="{254708FD-10E4-4F1E-8E9B-4EBC65EF81D2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97C4A-0790-46BB-BD64-A681169CBD78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Building Machine Learning models</a:t>
          </a:r>
        </a:p>
      </dsp:txBody>
      <dsp:txXfrm>
        <a:off x="5841914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18AE9-5501-4B51-80EE-CE9B28B0DB46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88D9E-B443-4E68-9957-2B63BF4CD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998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88D9E-B443-4E68-9957-2B63BF4CD621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27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4FF5-4E8C-A290-E072-D184D6F0D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D1AAC-407D-CCAD-897E-003B9EF27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3F7C3-50F3-7FD5-1A32-CEB66E6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50-DA9A-4425-AAB4-7D2A3347409A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4D433-775C-8C63-EBB9-F8383B1F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7A98C-5655-079F-4386-4589C544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E517-DCB1-4056-820D-1CD071DDBB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07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CCF2-EF72-5210-E7BF-5F8C0C84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FE321-A947-92F7-9220-C9527430B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95F9A-8297-52A2-661B-058A2E0C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50-DA9A-4425-AAB4-7D2A3347409A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313B1-5A67-26EC-0421-31DB70E0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51548-0BC1-CDA5-AC6E-E81480A7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E517-DCB1-4056-820D-1CD071DDBB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52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CE9F9-393F-0785-6A13-F51D45BE7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B9F89-0F76-77EA-FA7F-2E6981653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52754-C9BA-AF00-661B-5BF4A523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50-DA9A-4425-AAB4-7D2A3347409A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29734-EF70-C5D9-77B9-BBC7A47A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79363-B27A-5632-89AD-56059244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E517-DCB1-4056-820D-1CD071DDBB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56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0C15-6C40-D9E7-2C4F-68FA8736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123E-3B45-AF1C-64AF-AB426214B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3F06A-B08A-F35E-4751-CB130716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50-DA9A-4425-AAB4-7D2A3347409A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86C9-0D55-5B66-F250-22801B6D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F3F59-AD9A-B046-988D-7C4DB6D4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E517-DCB1-4056-820D-1CD071DDBB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694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AA6C-5C49-80E2-9D7B-0A21C20FC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08525-B06A-4083-0551-37D31703D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611A0-5A9D-94A5-8CBC-10600638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50-DA9A-4425-AAB4-7D2A3347409A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62DB3-358C-731A-2D14-E6E86CC2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D6184-B49B-9223-C8D9-4B4C57D1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E517-DCB1-4056-820D-1CD071DDBB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68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9EFB-8D1C-6E95-3B49-ED88B5B1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BB2F6-5544-4DDB-52C4-CA8F8209F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AC479-D579-4304-5FC6-EF7A0DD90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F2A99-F001-AD6F-5884-CFC39CA9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50-DA9A-4425-AAB4-7D2A3347409A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47866-D7E6-08C9-2DA9-3D577050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91C13-C8AB-090C-DEAA-E754B80F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E517-DCB1-4056-820D-1CD071DDBB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846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2D76-69E8-33C4-5943-B2A3E361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F7EFE-00F6-E038-0F38-EDD33D8DD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CF651-2E0B-044A-1CA5-1B622FA70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45DD4-2F7A-A7EC-5387-B0E360E04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51AD3-DDA9-833D-FA76-B55690BEA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E073F-FABE-5A21-2C3C-227AF62C5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50-DA9A-4425-AAB4-7D2A3347409A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F0234-AD80-B12E-2B7E-E5962EBF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88FE9-771E-BB9D-E34E-22DBB944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E517-DCB1-4056-820D-1CD071DDBB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645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4813-91FB-676B-19B7-41EBA9EF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5B7FF-0492-8DAE-77B3-306EF38F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50-DA9A-4425-AAB4-7D2A3347409A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5A312-D0A3-195D-A820-0C81B030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37C99-5790-9462-E485-8C9511DB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E517-DCB1-4056-820D-1CD071DDBB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862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DFFF3-4319-1CDA-8392-B434273B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50-DA9A-4425-AAB4-7D2A3347409A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6F996-0C0A-FE53-2447-C3490E0F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45D64-D99D-9CA4-5A74-7C703179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E517-DCB1-4056-820D-1CD071DDBB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550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ABB1-2466-AF09-48A9-1BC3DE1A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D0D2-09B3-F145-6FC7-C0253BB28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9ACF1-D18A-04D1-4DE4-0891F0C93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4B01B-B252-6D1D-A929-2F54F028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50-DA9A-4425-AAB4-7D2A3347409A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145BE-A8F9-6827-49F1-8B56B98F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02009-B4F0-4A95-7358-6BB7FBCC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E517-DCB1-4056-820D-1CD071DDBB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223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47BD-AC1C-DA55-E2A7-C75DEBB5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631EA-88BE-B91D-44F1-5771D6F4B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D6740-C4EB-88A3-654E-F6B6C218F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C4C95-C9AC-21D6-8DB5-27579CA4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50-DA9A-4425-AAB4-7D2A3347409A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83C95-833A-9E30-437E-A25E37D0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55CEB-2BDF-A114-04E0-11186A1E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E517-DCB1-4056-820D-1CD071DDBB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643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D1CB1-E2FE-8C1E-4A09-6FF5C458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C057-4B24-94EF-9C48-579FB8B88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24758-0329-0319-1223-0D1D429EA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A9250-DA9A-4425-AAB4-7D2A3347409A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95866-B063-FBC2-D5D0-095867D58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ACDD-F187-7F00-055D-D66D0DA0D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0BE517-DCB1-4056-820D-1CD071DDBB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334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24722-B811-8952-964A-9FB3C67BC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California Google 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Business Reviews 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EDA </a:t>
            </a:r>
            <a:endParaRPr lang="en-AU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44326-1C8E-7199-8EEF-CA4B19621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Group 30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931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CAD94-35FD-B26A-C265-0CCA8F44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en-US" sz="3000"/>
              <a:t>Which Business Categories are performing the best and worst? </a:t>
            </a:r>
            <a:endParaRPr lang="en-AU" sz="3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62662-1B4D-B411-BE77-237E22E25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07" y="1606394"/>
            <a:ext cx="5468347" cy="36364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8EB31-CAC1-7C82-7F21-4B4DB4D9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>
            <a:normAutofit/>
          </a:bodyPr>
          <a:lstStyle/>
          <a:p>
            <a:r>
              <a:rPr lang="en-US" sz="1800" dirty="0"/>
              <a:t>Automobile industry is a potentially rewarding business prospect</a:t>
            </a:r>
          </a:p>
          <a:p>
            <a:r>
              <a:rPr lang="en-US" sz="1800" dirty="0"/>
              <a:t>Dentistry, loan agencies and game stores are already at a high enough standard for Californian consumers </a:t>
            </a:r>
          </a:p>
          <a:p>
            <a:r>
              <a:rPr lang="en-US" sz="1800" dirty="0"/>
              <a:t>Limitation: Layer of abstraction that may cause information loss 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46261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037FD-4A63-2285-6274-F15D9CC8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en-US" sz="4800"/>
              <a:t>Review Textual Analysis </a:t>
            </a:r>
            <a:endParaRPr lang="en-AU" sz="4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ACA43-7704-B111-6381-7DFEF677A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07" y="1606394"/>
            <a:ext cx="5468347" cy="363645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B94F7E-8457-9BB6-B56B-19A8F3AFC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>
            <a:normAutofit/>
          </a:bodyPr>
          <a:lstStyle/>
          <a:p>
            <a:r>
              <a:rPr lang="en-US" sz="1800" dirty="0"/>
              <a:t>Positively connotated words: ‘candy’, ‘secure’, ‘restore’, ‘recommend’, ‘trustworthy’</a:t>
            </a:r>
          </a:p>
          <a:p>
            <a:r>
              <a:rPr lang="en-US" sz="1800" dirty="0"/>
              <a:t>Field specific words: Dentistry - ‘teeth’, ‘tooth’, ‘restore’; Real Estate – ‘loan’, ‘rent’, ‘rental’, ‘inspect’</a:t>
            </a:r>
          </a:p>
          <a:p>
            <a:r>
              <a:rPr lang="en-US" sz="1800" dirty="0"/>
              <a:t>Overlaps with category analysis </a:t>
            </a:r>
          </a:p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98256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037FD-4A63-2285-6274-F15D9CC8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en-US" sz="4800"/>
              <a:t>Review Textual Analysis </a:t>
            </a:r>
            <a:endParaRPr lang="en-AU" sz="4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D77EC-A86C-4BD1-9355-D0EB6D141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07" y="1606394"/>
            <a:ext cx="5468347" cy="363645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B94F7E-8457-9BB6-B56B-19A8F3AFC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>
            <a:normAutofit/>
          </a:bodyPr>
          <a:lstStyle/>
          <a:p>
            <a:r>
              <a:rPr lang="en-US" sz="1800" dirty="0"/>
              <a:t>Negatively connotated words: ‘blood’, ‘kill’, ‘wound’</a:t>
            </a:r>
          </a:p>
          <a:p>
            <a:r>
              <a:rPr lang="en-US" sz="1800" dirty="0"/>
              <a:t>Field-specific words: Veterinarian – ‘pup’, ‘cat’, ‘puppy’; Hospital – ‘stomach’, ‘emergency’, ‘surgery’ </a:t>
            </a:r>
          </a:p>
          <a:p>
            <a:r>
              <a:rPr lang="en-US" sz="1800" dirty="0"/>
              <a:t>Reveals fields Californian people are less happy with </a:t>
            </a:r>
          </a:p>
          <a:p>
            <a:r>
              <a:rPr lang="en-US" sz="1800" dirty="0"/>
              <a:t>Should apply word frequency as a weight 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19720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BF4B0-6147-9555-FB7A-2AFE1A986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 </a:t>
            </a:r>
            <a:endParaRPr lang="en-AU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763114-1E65-370A-C09D-86DA0A66A5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58564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2014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930D3-F3E9-2CC9-87DA-D22E7855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 </a:t>
            </a:r>
            <a:endParaRPr lang="en-AU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7F3BEE-0652-0AD1-46CD-0485063A8D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00480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819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7BADA-D5F5-920C-4B29-5805EDAF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Purpose </a:t>
            </a:r>
            <a:endParaRPr lang="en-AU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354190-A199-A72D-EF79-723CC4345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8645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887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F18CE-A0B5-BA91-4356-92259D5A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/>
              <a:t>Datasets </a:t>
            </a:r>
            <a:endParaRPr lang="en-AU" sz="3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907AC-035A-C312-E75F-734DBFBF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/>
              <a:t>Task 1 Output 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Auxiliary Metadata</a:t>
            </a:r>
          </a:p>
          <a:p>
            <a:pPr marL="0" indent="0">
              <a:buNone/>
            </a:pPr>
            <a:endParaRPr lang="en-AU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5C1BB2-6AFF-D915-5AB8-611AB8015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478" y="4193819"/>
            <a:ext cx="5500011" cy="2420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993DB8-0004-DE1E-EDA3-080529F8F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79" y="2215219"/>
            <a:ext cx="7502609" cy="157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8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34F19-47D9-8E80-2E16-C511DCA4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 sz="5600"/>
              <a:t>Methodology </a:t>
            </a:r>
            <a:endParaRPr lang="en-AU" sz="56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99FC4F1-2194-26B1-8910-48236F249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4353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310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839203-2E87-F4A1-6A05-3C476F7F9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46" y="321734"/>
            <a:ext cx="4368676" cy="29051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63B4BA-8D46-16B8-ACEF-E42B0EA56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281" y="321734"/>
            <a:ext cx="4180100" cy="29051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749FD3-BFFC-4012-7438-B4987142C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3668252"/>
            <a:ext cx="5426764" cy="26862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185114-AE02-64A3-B1DA-BFE15E390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1147" y="3631096"/>
            <a:ext cx="3986368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6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7CBF7-556A-84FE-E749-4A127BB4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en-US" sz="4100" dirty="0"/>
              <a:t>How does location affect business success?</a:t>
            </a:r>
            <a:endParaRPr lang="en-AU" sz="4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4E319-84F3-64DC-4978-1F7F8FA0A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07" y="1784116"/>
            <a:ext cx="5468347" cy="32810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F7FD01-C7B0-392C-6286-C5BBD9442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>
            <a:normAutofit/>
          </a:bodyPr>
          <a:lstStyle/>
          <a:p>
            <a:r>
              <a:rPr lang="en-US" sz="1800" dirty="0"/>
              <a:t>Most businesses concentrated around major cities San Francisco and Los Angeles </a:t>
            </a:r>
          </a:p>
          <a:p>
            <a:r>
              <a:rPr lang="en-US" sz="1800" dirty="0"/>
              <a:t>No clear correlation between rating and location </a:t>
            </a:r>
          </a:p>
          <a:p>
            <a:endParaRPr lang="en-US" sz="1800" dirty="0"/>
          </a:p>
          <a:p>
            <a:pPr marL="0" indent="0">
              <a:buNone/>
            </a:pPr>
            <a:endParaRPr lang="en-AU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437094-7429-6851-FE29-20E2BCA572F0}"/>
              </a:ext>
            </a:extLst>
          </p:cNvPr>
          <p:cNvSpPr txBox="1"/>
          <p:nvPr/>
        </p:nvSpPr>
        <p:spPr>
          <a:xfrm>
            <a:off x="2798161" y="5065123"/>
            <a:ext cx="3529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Map of businesses in California and their average rating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409814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C2964-7029-34E8-ECF3-7E059BEB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en-US" sz="4100" dirty="0"/>
              <a:t>How does location affect business success?</a:t>
            </a:r>
            <a:endParaRPr lang="en-AU" sz="41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B6B7FC-EDAC-618C-0B2F-E0F30689C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07" y="1790951"/>
            <a:ext cx="5468347" cy="32673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24D8-35AF-3C87-21CF-415ACFA23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>
            <a:normAutofit/>
          </a:bodyPr>
          <a:lstStyle/>
          <a:p>
            <a:r>
              <a:rPr lang="en-AU" sz="1800" dirty="0"/>
              <a:t>No huge difference in rating or review amounts between urban and sub-urban areas</a:t>
            </a:r>
          </a:p>
          <a:p>
            <a:r>
              <a:rPr lang="en-AU" sz="1800" dirty="0"/>
              <a:t>Perhaps not representative of all businesses in California </a:t>
            </a:r>
          </a:p>
          <a:p>
            <a:r>
              <a:rPr lang="en-AU" sz="1800" dirty="0"/>
              <a:t>May be beneficial to cross-validate analysis with complete dataset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420CF-BFAE-1095-AB30-820030624A2B}"/>
              </a:ext>
            </a:extLst>
          </p:cNvPr>
          <p:cNvSpPr txBox="1"/>
          <p:nvPr/>
        </p:nvSpPr>
        <p:spPr>
          <a:xfrm>
            <a:off x="720807" y="4731555"/>
            <a:ext cx="5468347" cy="32673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Map of businesses in Los Angeles and their average rating</a:t>
            </a:r>
            <a:endParaRPr lang="en-AU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38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DBFA0-389C-2EBA-A235-946BAEC4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en-US" sz="3400"/>
              <a:t>What are people’s views towards expected spending/price?</a:t>
            </a:r>
            <a:endParaRPr lang="en-AU" sz="3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2983F-1637-4233-3060-067271948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07" y="1497028"/>
            <a:ext cx="5468347" cy="38551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F679C-08D4-AC65-A195-468E9113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>
            <a:normAutofit/>
          </a:bodyPr>
          <a:lstStyle/>
          <a:p>
            <a:r>
              <a:rPr lang="en-US" sz="1800" dirty="0"/>
              <a:t>People in California have a slight preference for low and mid-range priced businesses </a:t>
            </a:r>
          </a:p>
          <a:p>
            <a:r>
              <a:rPr lang="en-US" sz="1800" dirty="0"/>
              <a:t>Focus on offering value for money </a:t>
            </a:r>
          </a:p>
          <a:p>
            <a:r>
              <a:rPr lang="en-US" sz="1800" dirty="0"/>
              <a:t>Assumes ₩ and $ are equivalent 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4448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AB8B9-4A67-6DE7-0D5A-4B7413C7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en-US" sz="3000"/>
              <a:t>What are the most desirable miscellaneous tags for a business in California </a:t>
            </a:r>
            <a:endParaRPr lang="en-AU" sz="3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7445C-0027-62DD-995C-C4DA4EC04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07" y="1599559"/>
            <a:ext cx="5468347" cy="36501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48C52-A749-3F53-AFCC-C66BF810D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>
            <a:normAutofit/>
          </a:bodyPr>
          <a:lstStyle/>
          <a:p>
            <a:r>
              <a:rPr lang="en-US" sz="1800" dirty="0"/>
              <a:t>Accessibility factors highly regarded</a:t>
            </a:r>
          </a:p>
          <a:p>
            <a:r>
              <a:rPr lang="en-US" sz="1800" dirty="0"/>
              <a:t>Health &amp; Safety likely can be attributed to covid pandemic </a:t>
            </a:r>
          </a:p>
          <a:p>
            <a:r>
              <a:rPr lang="en-US" sz="1800" dirty="0"/>
              <a:t>May be wise to develop a Machine Learning model to more accurately determine specific combinations of tags </a:t>
            </a:r>
          </a:p>
          <a:p>
            <a:endParaRPr lang="en-US" sz="1800" dirty="0"/>
          </a:p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29929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480</Words>
  <Application>Microsoft Office PowerPoint</Application>
  <PresentationFormat>Widescreen</PresentationFormat>
  <Paragraphs>56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California Google  Business Reviews  EDA </vt:lpstr>
      <vt:lpstr>Purpose </vt:lpstr>
      <vt:lpstr>Datasets </vt:lpstr>
      <vt:lpstr>Methodology </vt:lpstr>
      <vt:lpstr>PowerPoint Presentation</vt:lpstr>
      <vt:lpstr>How does location affect business success?</vt:lpstr>
      <vt:lpstr>How does location affect business success?</vt:lpstr>
      <vt:lpstr>What are people’s views towards expected spending/price?</vt:lpstr>
      <vt:lpstr>What are the most desirable miscellaneous tags for a business in California </vt:lpstr>
      <vt:lpstr>Which Business Categories are performing the best and worst? </vt:lpstr>
      <vt:lpstr>Review Textual Analysis </vt:lpstr>
      <vt:lpstr>Review Textual Analysis </vt:lpstr>
      <vt:lpstr>Conclusion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Xie</dc:creator>
  <cp:lastModifiedBy>Michael Xie</cp:lastModifiedBy>
  <cp:revision>1</cp:revision>
  <dcterms:created xsi:type="dcterms:W3CDTF">2024-08-29T07:41:03Z</dcterms:created>
  <dcterms:modified xsi:type="dcterms:W3CDTF">2024-08-29T11:42:31Z</dcterms:modified>
</cp:coreProperties>
</file>