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79CB-CBBC-4316-A5E9-3B729DEC469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ECB9-B09F-49D6-88D7-9843CD958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56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79CB-CBBC-4316-A5E9-3B729DEC469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ECB9-B09F-49D6-88D7-9843CD958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2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79CB-CBBC-4316-A5E9-3B729DEC469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ECB9-B09F-49D6-88D7-9843CD958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2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79CB-CBBC-4316-A5E9-3B729DEC469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ECB9-B09F-49D6-88D7-9843CD958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79CB-CBBC-4316-A5E9-3B729DEC469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ECB9-B09F-49D6-88D7-9843CD958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4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79CB-CBBC-4316-A5E9-3B729DEC469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ECB9-B09F-49D6-88D7-9843CD958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62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79CB-CBBC-4316-A5E9-3B729DEC469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ECB9-B09F-49D6-88D7-9843CD958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05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79CB-CBBC-4316-A5E9-3B729DEC469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ECB9-B09F-49D6-88D7-9843CD958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4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79CB-CBBC-4316-A5E9-3B729DEC469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ECB9-B09F-49D6-88D7-9843CD958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49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79CB-CBBC-4316-A5E9-3B729DEC469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ECB9-B09F-49D6-88D7-9843CD958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74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79CB-CBBC-4316-A5E9-3B729DEC469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ECB9-B09F-49D6-88D7-9843CD958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46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79CB-CBBC-4316-A5E9-3B729DEC469A}" type="datetimeFigureOut">
              <a:rPr lang="en-GB" smtClean="0"/>
              <a:t>18/09/2021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2ECB9-B09F-49D6-88D7-9843CD958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021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ANYARAFELLOWX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9EE-2FFF-4CCE-9D7D-ACE4E9CA0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47357"/>
            <a:ext cx="9144000" cy="2387600"/>
          </a:xfrm>
        </p:spPr>
        <p:txBody>
          <a:bodyPr>
            <a:normAutofit/>
          </a:bodyPr>
          <a:lstStyle/>
          <a:p>
            <a:r>
              <a:rPr lang="en-GB" sz="8800" b="1" dirty="0" smtClean="0">
                <a:latin typeface="+mn-lt"/>
              </a:rPr>
              <a:t>E-SHOP</a:t>
            </a:r>
            <a:endParaRPr lang="en-GB" sz="88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B774C-AFA8-442C-9E12-9B82F2A87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b="1" i="1" dirty="0"/>
              <a:t>FOR CLIENTS TO FIND </a:t>
            </a:r>
            <a:r>
              <a:rPr lang="en-GB" sz="2800" b="1" i="1" dirty="0" smtClean="0"/>
              <a:t>THE LATEST FASHION AND EXPENSE MANAGEMENT</a:t>
            </a:r>
            <a:endParaRPr lang="en-GB" sz="2800" b="1" i="1" dirty="0"/>
          </a:p>
        </p:txBody>
      </p:sp>
    </p:spTree>
    <p:extLst>
      <p:ext uri="{BB962C8B-B14F-4D97-AF65-F5344CB8AC3E}">
        <p14:creationId xmlns:p14="http://schemas.microsoft.com/office/powerpoint/2010/main" val="15285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D0A0-1203-4A14-BB0B-BBAC68683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9600" b="1" dirty="0"/>
              <a:t>THANK YOU</a:t>
            </a:r>
            <a:br>
              <a:rPr lang="en-GB" sz="9600" b="1" dirty="0"/>
            </a:br>
            <a:endParaRPr lang="en-GB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CDB7D-655A-4393-BBAF-3F2BA7ABC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ANY QUESTIONS.</a:t>
            </a:r>
          </a:p>
        </p:txBody>
      </p:sp>
    </p:spTree>
    <p:extLst>
      <p:ext uri="{BB962C8B-B14F-4D97-AF65-F5344CB8AC3E}">
        <p14:creationId xmlns:p14="http://schemas.microsoft.com/office/powerpoint/2010/main" val="38392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3947-99AC-4896-B74E-C94C491B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b="1" dirty="0"/>
              <a:t>                    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A746-7D9E-4056-BD40-21F7C68A5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CHRISTINE ARENG</a:t>
            </a:r>
          </a:p>
          <a:p>
            <a:r>
              <a:rPr lang="en-GB" sz="4000" dirty="0" smtClean="0"/>
              <a:t>GABEL</a:t>
            </a:r>
          </a:p>
          <a:p>
            <a:r>
              <a:rPr lang="en-GB" sz="4000" smtClean="0"/>
              <a:t>FELIX </a:t>
            </a:r>
            <a:r>
              <a:rPr lang="en-GB" sz="4000" smtClean="0">
                <a:hlinkClick r:id="rId2"/>
              </a:rPr>
              <a:t>MANYARAFELLOWX@GMAIL.COM</a:t>
            </a:r>
            <a:r>
              <a:rPr lang="en-GB" sz="4000" smtClean="0"/>
              <a:t>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7649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FEFC-BC37-4078-BCA5-DEFFECF2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b="1" dirty="0"/>
              <a:t>WHAT WE ARE TRYING TO                          				SOLVE.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A7B7-3C73-47EB-B56D-F36804513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CONNECTING WITH </a:t>
            </a:r>
            <a:r>
              <a:rPr lang="en-GB" dirty="0" smtClean="0"/>
              <a:t>THE YOUTH AND FASHION DESIGNERS .</a:t>
            </a:r>
            <a:endParaRPr lang="en-GB" dirty="0"/>
          </a:p>
          <a:p>
            <a:r>
              <a:rPr lang="en-GB" dirty="0"/>
              <a:t>TRACKING UPDATES TO TERMS OF-USE AGREEMENT.</a:t>
            </a:r>
          </a:p>
          <a:p>
            <a:r>
              <a:rPr lang="en-GB" dirty="0"/>
              <a:t>CONNECT WITH CLIENTS </a:t>
            </a:r>
            <a:r>
              <a:rPr lang="en-GB" dirty="0" smtClean="0"/>
              <a:t>TO MAKE THEIR MONEY GROW</a:t>
            </a:r>
          </a:p>
          <a:p>
            <a:r>
              <a:rPr lang="en-GB" dirty="0" smtClean="0"/>
              <a:t>TO HAVE A CLEAR FINANCIAL GOAL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   </a:t>
            </a:r>
            <a:r>
              <a:rPr lang="en-GB" u="sng" dirty="0"/>
              <a:t>PROBLEMS IDENTIFIED</a:t>
            </a:r>
          </a:p>
          <a:p>
            <a:r>
              <a:rPr lang="en-GB" dirty="0" smtClean="0"/>
              <a:t>CUSTOMERS DO FIND IT HARD TO MANAGE THE LITTLE MONEY THEY HAVE BEFORE DOING ONLINE PURCHASES.</a:t>
            </a:r>
          </a:p>
          <a:p>
            <a:r>
              <a:rPr lang="en-GB" dirty="0" smtClean="0"/>
              <a:t>CLASSY/TRENDY CLOTHES TAKE TIME TO THE KNOW HOW OF THE CUSTOMERS,REASON WHY WE HAVE STEPPED IN TO BRING FORTH A PLATFORM TO EASILY MANAGE IT.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2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815D-447D-4A70-958E-2BBDB76A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6600" b="1" dirty="0"/>
              <a:t> 		SOLUTIONS TO 							PROBLEMS.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5659A-FC0B-47B2-9353-13242ACF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FREELANCE ATTORNEYS-COLLECT INFORMATION FROM BOTH PARTIES TO MAKE BEST MATCH QUICKLY.</a:t>
            </a:r>
          </a:p>
          <a:p>
            <a:r>
              <a:rPr lang="en-GB" dirty="0"/>
              <a:t>TRACK(CLIENTS) EACH VERSION OF ONLINE USER AGREEMENT.</a:t>
            </a:r>
          </a:p>
          <a:p>
            <a:r>
              <a:rPr lang="en-GB" dirty="0"/>
              <a:t>LIKE AGGREGATE LAW (CONNECT WITH AGENT LEGAL NEEDS).</a:t>
            </a:r>
          </a:p>
          <a:p>
            <a:r>
              <a:rPr lang="en-GB" dirty="0"/>
              <a:t>CREATION OF A WEBSITE WHERE THESE TWO PARTIES CAN INTERACT AND SHARE LEGAL LAW MATTERS.</a:t>
            </a:r>
          </a:p>
          <a:p>
            <a:r>
              <a:rPr lang="en-GB" dirty="0"/>
              <a:t>FOR CLIENTS BE ABLE TO KNOW WHERE TO GET LEGIT LEGAL ADVISORS AND WHO CAN REPRESENT THEM IN COURT OR ANY CRIMINAL CASES/TRIALS.</a:t>
            </a:r>
          </a:p>
        </p:txBody>
      </p:sp>
    </p:spTree>
    <p:extLst>
      <p:ext uri="{BB962C8B-B14F-4D97-AF65-F5344CB8AC3E}">
        <p14:creationId xmlns:p14="http://schemas.microsoft.com/office/powerpoint/2010/main" val="242840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6B42-B9B8-4CD5-BE95-D8191411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8000" dirty="0"/>
              <a:t>PROJECT</a:t>
            </a:r>
            <a:br>
              <a:rPr lang="en-GB" sz="8000" dirty="0"/>
            </a:br>
            <a:r>
              <a:rPr lang="en-GB" sz="8000" dirty="0"/>
              <a:t>DEMO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478BACF-FA2F-4B05-9F05-61325F2976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086" y="1"/>
            <a:ext cx="8145915" cy="65680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95F64-8A17-49F3-BD17-5E9D9E08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 smtClean="0"/>
              <a:t>CLASSY SHOP AND</a:t>
            </a:r>
          </a:p>
          <a:p>
            <a:r>
              <a:rPr lang="en-GB" sz="3200" dirty="0" smtClean="0"/>
              <a:t>EXPENSE TRACKER</a:t>
            </a:r>
            <a:endParaRPr lang="en-GB" sz="3200" dirty="0"/>
          </a:p>
          <a:p>
            <a:r>
              <a:rPr lang="en-GB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887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6B42-B9B8-4CD5-BE95-D8191411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8000" dirty="0"/>
              <a:t>PROJECT</a:t>
            </a:r>
            <a:br>
              <a:rPr lang="en-GB" sz="8000" dirty="0"/>
            </a:br>
            <a:r>
              <a:rPr lang="en-GB" sz="8000" dirty="0"/>
              <a:t>DEMO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478BACF-FA2F-4B05-9F05-61325F2976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375" y="1"/>
            <a:ext cx="5869337" cy="65680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95F64-8A17-49F3-BD17-5E9D9E08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r>
              <a:rPr lang="en-GB" sz="3200" dirty="0" smtClean="0"/>
              <a:t>CLASSY SHOP AND</a:t>
            </a:r>
          </a:p>
          <a:p>
            <a:r>
              <a:rPr lang="en-GB" sz="3200" dirty="0" smtClean="0"/>
              <a:t>EXPENSE TRACKER</a:t>
            </a:r>
            <a:endParaRPr lang="en-GB" sz="3200" dirty="0"/>
          </a:p>
          <a:p>
            <a:r>
              <a:rPr lang="en-GB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3042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8341-A65A-4DF9-ACCD-C3DB5739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600" b="1" dirty="0"/>
              <a:t>TECHNOLOGY USED TO FULFIL 				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9D96-1F31-4218-96BD-CE3C9CCD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INVISIONAPP.COM FOR DESIGNING THE PROJECT.</a:t>
            </a:r>
          </a:p>
          <a:p>
            <a:r>
              <a:rPr lang="en-GB" dirty="0"/>
              <a:t>ALSO USED FIGMA FOR DESINGING THE PROJECT.</a:t>
            </a:r>
          </a:p>
          <a:p>
            <a:r>
              <a:rPr lang="en-GB" dirty="0"/>
              <a:t>HTML –FOR THE STRUCTURE OF THE WEBSITE.</a:t>
            </a:r>
          </a:p>
          <a:p>
            <a:r>
              <a:rPr lang="en-GB" dirty="0"/>
              <a:t>CSS –FOR THE LAYOUT OF THE PROJECT</a:t>
            </a:r>
            <a:r>
              <a:rPr lang="en-GB" dirty="0" smtClean="0"/>
              <a:t>.</a:t>
            </a:r>
          </a:p>
          <a:p>
            <a:r>
              <a:rPr lang="en-GB" dirty="0" smtClean="0"/>
              <a:t>JAVASCRIPT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73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1CA2-ACAA-4A14-8F4E-8594D2A9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b="1" dirty="0"/>
              <a:t>CHALLENGES EXPERIENCED IN THE 		PROCESS OF DEVELOPMENT.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8209-64E5-4B9F-A7D0-D48A5E63E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MAKING THE WEBSITE FUNCTIONAL.</a:t>
            </a:r>
          </a:p>
          <a:p>
            <a:r>
              <a:rPr lang="en-GB" dirty="0"/>
              <a:t>GETTING STRAINED BY SMALL </a:t>
            </a:r>
            <a:r>
              <a:rPr lang="en-GB" dirty="0" smtClean="0"/>
              <a:t>CLAIMS.</a:t>
            </a:r>
            <a:endParaRPr lang="en-GB" dirty="0"/>
          </a:p>
          <a:p>
            <a:r>
              <a:rPr lang="en-GB" dirty="0"/>
              <a:t>SPENDING MUCH TIME IN </a:t>
            </a:r>
            <a:r>
              <a:rPr lang="en-GB" dirty="0" smtClean="0"/>
              <a:t>ENABLING THE EXPENSE MANAGER TO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04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0AE7-FFB3-45D4-B569-D43C62AE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dirty="0"/>
              <a:t>FUTURE PLANS.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53AF-5489-47B2-80E1-60571EF4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USE </a:t>
            </a:r>
            <a:r>
              <a:rPr lang="en-GB" dirty="0" smtClean="0"/>
              <a:t>BACKENDED PLATFORM  </a:t>
            </a:r>
            <a:r>
              <a:rPr lang="en-GB" dirty="0"/>
              <a:t>TO MAKE THE </a:t>
            </a:r>
            <a:r>
              <a:rPr lang="en-GB" dirty="0" smtClean="0"/>
              <a:t>SITE FULLY  </a:t>
            </a:r>
            <a:r>
              <a:rPr lang="en-GB" dirty="0"/>
              <a:t>FUNCTIONAL.</a:t>
            </a:r>
          </a:p>
          <a:p>
            <a:r>
              <a:rPr lang="en-GB" dirty="0"/>
              <a:t>ENABLE THE CLIENTS WHERE THEY CAN CREATE THEIR ACCOUNT </a:t>
            </a:r>
            <a:r>
              <a:rPr lang="en-GB" dirty="0" smtClean="0"/>
              <a:t>A FULL ONE TIER CUSTOMER ACCOUNT</a:t>
            </a:r>
            <a:endParaRPr lang="en-GB" dirty="0"/>
          </a:p>
          <a:p>
            <a:r>
              <a:rPr lang="en-GB" dirty="0"/>
              <a:t>MAKE CHATBOT WHERE </a:t>
            </a:r>
            <a:r>
              <a:rPr lang="en-GB" dirty="0" smtClean="0"/>
              <a:t>SALES REPRESENTATIVE </a:t>
            </a:r>
            <a:r>
              <a:rPr lang="en-GB" dirty="0"/>
              <a:t>CAN INTERACT WITH </a:t>
            </a:r>
            <a:r>
              <a:rPr lang="en-GB" dirty="0" smtClean="0"/>
              <a:t>CUSTOMERS FOR SUPPORT AND FINANCIAL ADVICE.</a:t>
            </a:r>
            <a:endParaRPr lang="en-GB" dirty="0"/>
          </a:p>
          <a:p>
            <a:r>
              <a:rPr lang="en-GB" dirty="0"/>
              <a:t>TO </a:t>
            </a:r>
            <a:r>
              <a:rPr lang="en-GB" dirty="0" smtClean="0"/>
              <a:t>ENABLE LOCATION TRACKER AND REAL TIME MESSAGING TO THE CUSTOMERS ONCE A PURCHASE IS SUCCESSFULL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45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349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E-SHOP</vt:lpstr>
      <vt:lpstr>                     TEAM</vt:lpstr>
      <vt:lpstr>WHAT WE ARE TRYING TO                              SOLVE.</vt:lpstr>
      <vt:lpstr>   SOLUTIONS TO        PROBLEMS.</vt:lpstr>
      <vt:lpstr>PROJECT DEMO</vt:lpstr>
      <vt:lpstr>PROJECT DEMO</vt:lpstr>
      <vt:lpstr>TECHNOLOGY USED TO FULFIL     THE PROJECT</vt:lpstr>
      <vt:lpstr>CHALLENGES EXPERIENCED IN THE   PROCESS OF DEVELOPMENT.</vt:lpstr>
      <vt:lpstr>FUTURE PLANS.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CHAPTR LAW FIRM</dc:title>
  <dc:creator>felix</dc:creator>
  <cp:lastModifiedBy>Joseph Odhiambo</cp:lastModifiedBy>
  <cp:revision>15</cp:revision>
  <dcterms:created xsi:type="dcterms:W3CDTF">2021-07-31T21:41:03Z</dcterms:created>
  <dcterms:modified xsi:type="dcterms:W3CDTF">2021-09-18T08:08:56Z</dcterms:modified>
</cp:coreProperties>
</file>