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66" d="100"/>
          <a:sy n="66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3259-5B98-479A-BB3F-E04166F72CC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6D4F-708F-40CC-AB94-DC09ABDB8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0" t="23508" r="34343" b="31668"/>
          <a:stretch/>
        </p:blipFill>
        <p:spPr>
          <a:xfrm>
            <a:off x="4463142" y="3410855"/>
            <a:ext cx="3701143" cy="2336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5285166"/>
            <a:ext cx="11713030" cy="1572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0"/>
            <a:ext cx="10101943" cy="34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50611"/>
            <a:ext cx="5355771" cy="2145846"/>
          </a:xfrm>
        </p:spPr>
        <p:txBody>
          <a:bodyPr>
            <a:noAutofit/>
          </a:bodyPr>
          <a:lstStyle/>
          <a:p>
            <a:pPr algn="ctr"/>
            <a:r>
              <a:rPr lang="en-US" sz="9900" dirty="0" smtClean="0">
                <a:solidFill>
                  <a:schemeClr val="bg1"/>
                </a:solidFill>
              </a:rPr>
              <a:t>		TEAM</a:t>
            </a:r>
            <a:br>
              <a:rPr lang="en-US" sz="9900" dirty="0" smtClean="0">
                <a:solidFill>
                  <a:schemeClr val="bg1"/>
                </a:solidFill>
              </a:rPr>
            </a:br>
            <a:endParaRPr lang="en-US" sz="9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1811111"/>
            <a:ext cx="10515600" cy="4351338"/>
          </a:xfrm>
        </p:spPr>
        <p:txBody>
          <a:bodyPr>
            <a:normAutofit/>
          </a:bodyPr>
          <a:lstStyle/>
          <a:p>
            <a:pPr lvl="4" algn="just"/>
            <a:r>
              <a:rPr lang="en-US" sz="6000" dirty="0" smtClean="0">
                <a:solidFill>
                  <a:srgbClr val="FF0000"/>
                </a:solidFill>
              </a:rPr>
              <a:t>LUCY ODHIAMBO</a:t>
            </a:r>
          </a:p>
          <a:p>
            <a:pPr lvl="4" algn="just"/>
            <a:endParaRPr lang="en-US" sz="6000" dirty="0" smtClean="0">
              <a:solidFill>
                <a:srgbClr val="FF0000"/>
              </a:solidFill>
            </a:endParaRPr>
          </a:p>
          <a:p>
            <a:pPr marL="1828800" lvl="4" indent="0" algn="just">
              <a:buNone/>
            </a:pPr>
            <a:endParaRPr lang="en-US" sz="6000" dirty="0" smtClean="0">
              <a:solidFill>
                <a:srgbClr val="FF0000"/>
              </a:solidFill>
            </a:endParaRPr>
          </a:p>
          <a:p>
            <a:pPr lvl="4" algn="just"/>
            <a:r>
              <a:rPr lang="en-US" sz="6000" dirty="0" smtClean="0">
                <a:solidFill>
                  <a:srgbClr val="FF0000"/>
                </a:solidFill>
              </a:rPr>
              <a:t>FELIX ONGERA MANYARA</a:t>
            </a:r>
          </a:p>
          <a:p>
            <a:pPr marL="1828800" lvl="4" indent="0" algn="just">
              <a:buNone/>
            </a:pP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42" y="1811111"/>
            <a:ext cx="1270516" cy="107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5" y="4389211"/>
            <a:ext cx="1353809" cy="10947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H="1" flipV="1">
            <a:off x="7532914" y="1021195"/>
            <a:ext cx="223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5467" r="16307" b="8209"/>
          <a:stretch/>
        </p:blipFill>
        <p:spPr>
          <a:xfrm>
            <a:off x="7170058" y="4019114"/>
            <a:ext cx="4339771" cy="28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rgbClr val="FFC000"/>
                </a:solidFill>
              </a:rPr>
              <a:t>       </a:t>
            </a:r>
            <a:r>
              <a:rPr lang="en-US" sz="8800" dirty="0" smtClean="0">
                <a:solidFill>
                  <a:srgbClr val="00B0F0"/>
                </a:solidFill>
              </a:rPr>
              <a:t>TECHNOLOGY USED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5542"/>
            <a:ext cx="11901714" cy="478245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chemeClr val="bg1"/>
                </a:solidFill>
              </a:rPr>
              <a:t>PYTHON LIBRARIES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chemeClr val="bg1"/>
                </a:solidFill>
              </a:rPr>
              <a:t>TKINTER-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s a standard GUI library and it is one of the easiest ways to build a GUI application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solidFill>
                  <a:schemeClr val="bg1"/>
                </a:solidFill>
              </a:rPr>
              <a:t>PYTUBE-	</a:t>
            </a:r>
            <a:r>
              <a:rPr lang="en-US" sz="3600" dirty="0">
                <a:solidFill>
                  <a:schemeClr val="bg1"/>
                </a:solidFill>
              </a:rPr>
              <a:t>used for downloading videos from Y</a:t>
            </a:r>
            <a:r>
              <a:rPr lang="en-US" sz="3600" dirty="0" smtClean="0">
                <a:solidFill>
                  <a:schemeClr val="bg1"/>
                </a:solidFill>
              </a:rPr>
              <a:t>ouTube.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CHALLENGES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3370"/>
            <a:ext cx="12192000" cy="546462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Installation of the python libraries on Vs Code editor and also on wing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SSL ERROR….while importing and installing of </a:t>
            </a:r>
            <a:r>
              <a:rPr lang="en-US" b="1" dirty="0" err="1" smtClean="0">
                <a:solidFill>
                  <a:schemeClr val="bg1"/>
                </a:solidFill>
              </a:rPr>
              <a:t>pytube</a:t>
            </a:r>
            <a:r>
              <a:rPr lang="en-US" b="1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tkinter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APPRECIATION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WE THANK THE ENTIRE CHAPTR TEAM FOR THE SUPPORT  YOU SHOWED TO US TO IMPROVE ON OUR VARIOUS PROJECTS: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9" y="856343"/>
            <a:ext cx="10842171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843314"/>
            <a:ext cx="10087429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  TEAM </vt:lpstr>
      <vt:lpstr>PowerPoint Presentation</vt:lpstr>
      <vt:lpstr>       TECHNOLOGY USED</vt:lpstr>
      <vt:lpstr>CHALLENGES</vt:lpstr>
      <vt:lpstr>APPRECIATION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pamelaabaki30@gmail.com</dc:creator>
  <cp:lastModifiedBy>pamelaabaki30@gmail.com</cp:lastModifiedBy>
  <cp:revision>18</cp:revision>
  <dcterms:created xsi:type="dcterms:W3CDTF">2021-10-23T01:50:43Z</dcterms:created>
  <dcterms:modified xsi:type="dcterms:W3CDTF">2021-10-23T03:05:29Z</dcterms:modified>
</cp:coreProperties>
</file>