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40A5-B1E1-4875-B198-AC70F934031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0B6E9-2050-4AED-AC76-111B545D48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BE98-52AF-4BD2-B1DF-6FE68F4A3C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1EA1C3-86DC-402E-A6D8-403DA906D478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7C6E-57B0-4330-947F-DAF144126F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CFF874A-9EB4-41AB-B780-DB50D50A84C9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0B9023-3F5D-4398-9518-2FD66A76FA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6505BCB-F8E7-4E1F-810F-AD848A71BB5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33884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BE88-A765-4ED4-9466-17C53DF65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49BC-E65F-4295-B9EF-CDE4F1EBF6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B96A-7F1E-4FE0-8D48-1B6F6AEECB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CFB0DE-B340-4060-9AEF-E9B4F6A16EAC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B032-CFA8-475B-8717-3208A07526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868316C2-0F76-4E2B-B2C5-BA28D54AE58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BDF969-693B-493E-9FBD-7296B19702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A18A925-E8C6-4A32-BE0D-C4838D0C7FDA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452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8071-AC34-4146-BC28-E5CD5E82D6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F8ACE95-FC55-4604-BA8B-E0AED0DE85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B0459EC-E002-4252-9834-6950684C25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94DD86-1670-4738-B6FA-EF3E0A8BA1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E62CC6-77B8-4036-9D1E-7CF0334D215E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964B46-62DA-48F4-B977-333B99F7D7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35A85EF-4398-44CF-A2D3-A10FB448B7F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CADAB9-0990-4D2E-B0C9-E44AD68603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2ECD75A-31C5-4934-A126-32A0DB946FA4}" type="slidenum">
              <a:t>‹#›</a:t>
            </a:fld>
            <a:endParaRPr lang="en-DE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ED645831-3F9F-4A5C-8D6D-72BBFD4DB051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EEF13493-2CA7-4638-9F14-48A7B4FF7055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00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342-A747-492A-BB07-5E7968FE16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52C70A0-2CB9-4FC4-A060-5DD824F338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09B56656-F8B7-4C7F-9614-7F5E8CAACD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76F188-DBF2-40FD-9437-FBCAE9FDF44D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CF762D0-C12E-4DD5-8D62-2E2FFE10B9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F15C0A6-F863-4851-807C-F626E11DC929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9AC3-E678-4817-9458-1076721E1E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85A58D3-E715-47AF-BD6B-BBA0B3AB9DC4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011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4400-4006-4A6F-8B1B-275EB8047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E2CB931-66C6-4060-A01C-C15F710F3E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7D67-E94F-40F3-BDC2-95A2A1B5F7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C029F-1E99-4A1A-A23A-7B8EE980BC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E54741-272C-48A6-8B79-6C5D8699DCD9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83380-E653-4FF5-A776-D1A93BB858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FCEE8B5-8218-4409-97EF-B206A4D5F88A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3034AE6-BF19-43F7-92BD-ED0C8C1AF6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CE9F5EA-CBCD-4215-AFEA-87D222EB8A08}" type="slidenum">
              <a:t>‹#›</a:t>
            </a:fld>
            <a:endParaRPr lang="en-DE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628273C3-CF85-4ED4-9F03-DE610059464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C2A91FF9-94C9-40F7-B997-23FA9FCC9DEC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30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B618-A0B0-4423-8607-7A99EF54A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D0CDC0E-32DD-4DE2-9656-D12B0862D0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4F097-2482-40F8-9476-8FA61FB1CF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35DC9-0B2A-4AB4-9BE6-4FED9563DC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F2AFCC-ABA0-405C-84BC-840168C31615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C4D3-0ADA-4BA4-B916-08CDFE3263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6DCC089F-1DE3-497F-93D0-CE7C0E3DEA9A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7E47527-C59A-4E4F-A561-3163B8CEC4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D110A64-4080-4820-BB06-798FCB1FC262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112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CB6B-24A2-4BAD-993D-3F8CD77702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9A64-581F-4D6B-9220-AE15E9C7973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8657-F1CB-409C-93B4-0423B3C2E1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2FC88B-DBAD-4939-AE7B-6C5BF62425B9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9473-15AD-4102-A635-17F5D4C9A7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B2BEA99E-6CFD-45E7-816D-7E38DC00BBF3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C506DB-CC9C-4E11-891F-7F1B6DFA51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CF59B7-03B6-480E-9F61-4D57F43836DA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28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DB376-4668-4312-8FC6-69EFEECFABE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7CD32-145A-4252-98B7-B1875EE8710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5E00-1895-493F-AAE6-1EA593B1CD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14025-59C5-4206-910A-66416E71F028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EC99-B793-4B17-9437-5BB423631B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1A986EF-EC6F-4C30-9CDE-8346E1831A85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D66C14-E97B-4781-9003-90FAF416F7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EFA5DE-3BB6-41F1-B9F9-B9A08F1B11A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5E00-C12D-40FC-825C-AE3ECDF1C0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CBEF-598D-46C5-B102-BCDF1D0D6D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8452-F410-4CB8-A604-3ACF8B6D9C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0EA002-BEEF-4892-9860-6D87191C4CA0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A882-41C4-40C7-A5C7-52F0E33EF7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EF6DA5A9-5354-4D49-B614-A815F5B9678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3CC71D-472C-444A-8382-61D7FFE670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8A2166-3F17-4C89-B91F-DB1FB292DF3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7841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0B0D-14D8-43DD-8F54-DFB96FB52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DCF80-13C6-40F1-A365-DA2B1EAB9D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9E47-3771-4994-935F-083ED87EA6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83C0E7-99C0-40BB-82FB-F085390AF3FB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B503-11D9-4F09-AC96-712E9D5FB6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9991C78D-0C82-4557-89A2-9ACCC4F25843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87E71B-40D3-47CE-A395-35306A7B8C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F073F89-C4D9-4E39-ACFC-DAD7D7530AA9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08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6F824954-5492-4DB5-8F2C-ED440049B9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3CB2-6B7C-4406-B653-A53DD06861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9000-DC4C-41FF-976A-4667E205CFD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843A-CCA6-47D1-AD45-2D9612C62D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2F2411-399E-411E-B5A5-094047E11A13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0C95-B314-488F-BC6B-BCD617E311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DC3777C9-BBB8-4EEC-BB0E-2394D7809DD4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F41D23B-F00C-4934-AD7E-926FCDDC17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7FDED9-BA1E-4B74-979E-60D34A1C982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255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78B042A0-3394-4811-81CB-73AF25AC68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23AB-4331-4D96-8293-D381127F2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953F-AD0A-49BD-AA89-75D6C86E13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317F6-4555-40B8-BB88-34F5F91D4CC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2025B-9597-468A-82D5-8E4A39831BC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099E-B90A-4A36-B0E9-0F1435E9F6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C5A630-331D-4A46-8870-4C16EB942C32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CE5EA-C88B-42B2-8685-A8F6E22F4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D525FA5C-F4D9-4E8C-9B58-26AB348B044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8F57138-17B0-4867-AC4C-3CB4424D76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48949B-F8EB-4AD1-827A-EE9F67BF6D69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077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D75F-E96A-4E88-98BF-45D00CC99B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D2BFE-6E36-4D84-A419-17BBD13A3D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5C24A3-9BEF-42B2-9544-506FA61B1061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B41B6-437A-461D-96DA-5350BC3967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8A8FB655-026D-40F5-873E-3305E79A9460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2276C5-CDB6-43ED-8C4B-522DB36C6C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36654F-E9A2-4034-932F-D24DF5BFDD9A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58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37068-79E9-49D7-A7FC-060314BC1B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FF836B-CF8E-4689-BDC4-D4E0DE8D82FE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A73DB-FFD2-47B1-9542-59BAE9E48C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BFEA6845-FDBB-4BDA-A52C-003671332CDE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188C7F-A69C-4EAC-A17B-4161D03897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3F1E11-1744-4D19-BF71-9019EE95F79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9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ABE3-4BE4-40D4-9A34-F3FCC7A24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E93-4DD2-417A-A6E1-3E233D2076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5164-CE27-4D76-8183-3A3C0897B49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C6D1-8378-4E5F-896C-0EDA291C60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F9C2C1-2F3C-4980-B1C3-1EFCC8643867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B6374-749C-44D7-9A5A-555395AC96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458A5E2-5BC7-4BB3-9CBB-8FA6DDB544D2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2B4F9B-88B0-4923-92F0-37279FAFDE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F49D5D-2EB8-484E-A180-15F5061FDC8E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11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A9E3-9D53-44E0-9F34-D0D3A7AF86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3BA4C-FE5C-4D49-A221-07ABC92A38D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316BC-1092-4DD4-9F47-2DF48591A3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97AB1-69AC-4E79-AF13-9D35CF7291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71AA5-D804-4BFF-8948-412D1743AA28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A1214-DB07-4AF9-B924-6299CBB9B4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FB4CCA3-F99A-43BE-A45F-ACF62FAB49CA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CF936E7-6449-40F5-BE45-4A11342F1A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B207863-54BA-437D-BB3A-028302ADCD62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9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B228959C-2876-4DED-BB43-73B10AAE1A19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317C2A0D-A3EC-425B-82D5-D573DA7225A3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B112BBEF-EF56-4FA7-ACB1-5386455CDD75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FD9DECD6-40D2-47AB-B3E5-24BFCBD6F574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453367E2-4DFD-4AC5-B1A9-682008600F79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C48761FC-FE42-44B2-9D88-535354CF557B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42C72949-24E5-440E-ACBB-3A95D1C78D0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BA331D3E-0F9D-47D1-8EFB-B93E86276C2D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D54FD9A8-4EDF-4179-8BAA-94835D070343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A00940E4-2B77-4596-8869-61A99DF9B5A2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E93FCAD5-2AB3-42F7-93F1-30E93019B2F4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E85E8F-5443-4CBC-9FDF-7050502423CF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E63D41C8-D790-4B16-BA52-84704ED0E230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D1D84512-4ED6-4E35-A815-3E63F72FE85C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E0848B11-6AC0-4393-BF2A-A07846BEBC20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4A3D3AF7-A5D4-46E1-A36B-B9F44FFC62CC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A98441A4-50ED-4D80-9687-B89A2F1E49AE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8C589D9-F08B-46F6-AEBD-F31ECFBA6204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E1DFE7E6-2F8E-4670-B542-C86114A4920D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AE8ECD1D-3E5D-4C3C-B7BC-CD60B677303F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121F25E8-49E6-4D37-B759-8F80404DF2A3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E29F607E-EEE3-43B7-A1F5-AC31E98BB985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AF062DF8-8D15-41E2-9E26-A52AE3C26294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22D07F3-636F-4E48-B0F9-637C739C14CA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AEEC1877-DD19-4D46-AA14-5E56E59D2BFB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7353323D-23DB-4218-9AD8-2BEE211AF9FB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DE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6BE54B94-B52A-441E-B33A-44BEC7126FAB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DE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BCA8C558-649D-429D-8503-E198C1B3B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A04B4B9-DA96-4E0D-B8A3-1FDFA1B6D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F76EBE33-4707-45AC-B1B7-22767DDF664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D42D5359-5E9F-471A-9D56-451EE4C65ABC}" type="datetime1">
              <a:rPr lang="en-DE"/>
              <a:pPr lvl="0"/>
              <a:t>04/02/2022</a:t>
            </a:fld>
            <a:endParaRPr lang="en-DE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1A31938B-1C89-4DB8-867C-25F93EED9BB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en-DE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639806FD-91D1-497B-97B4-AA4E559F901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11DAA679-4771-482B-BE6E-3C22F93329C8}" type="slidenum"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ECB1-ADDB-4F38-8FAB-44067A8B10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71767" y="779928"/>
            <a:ext cx="4171483" cy="2912720"/>
          </a:xfrm>
        </p:spPr>
        <p:txBody>
          <a:bodyPr anchor="t">
            <a:normAutofit fontScale="90000"/>
          </a:bodyPr>
          <a:lstStyle/>
          <a:p>
            <a:pPr lvl="0"/>
            <a:r>
              <a:rPr lang="en-GB" sz="4900"/>
              <a:t>Survillience Camera</a:t>
            </a:r>
            <a:br>
              <a:rPr lang="en-GB" sz="4900"/>
            </a:br>
            <a:r>
              <a:rPr lang="en-GB" sz="4900"/>
              <a:t>mit</a:t>
            </a:r>
            <a:br>
              <a:rPr lang="en-GB" sz="4900"/>
            </a:br>
            <a:r>
              <a:rPr lang="en-GB" sz="4900"/>
              <a:t>RaspberryPi</a:t>
            </a:r>
            <a:endParaRPr lang="en-DE" sz="4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61516-B4A8-4E15-8B3C-71E4517158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173" y="662583"/>
            <a:ext cx="5136779" cy="5325840"/>
          </a:xfrm>
        </p:spPr>
        <p:txBody>
          <a:bodyPr/>
          <a:lstStyle/>
          <a:p>
            <a:pPr lvl="0"/>
            <a:r>
              <a:rPr lang="en-GB"/>
              <a:t>Irgendwie Photos von unsere Projekt</a:t>
            </a:r>
            <a:endParaRPr lang="en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5BDC-CF4D-4427-A98E-C869EB139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What we needed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FA92-08E1-4170-8B9C-7A29AE37E89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Raspberry Pi </a:t>
            </a:r>
          </a:p>
          <a:p>
            <a:pPr lvl="0"/>
            <a:r>
              <a:rPr lang="en-GB"/>
              <a:t>Servo Motors 2</a:t>
            </a:r>
          </a:p>
          <a:p>
            <a:pPr lvl="0"/>
            <a:r>
              <a:rPr lang="en-GB"/>
              <a:t>Pi Camera V.2</a:t>
            </a:r>
            <a:endParaRPr lang="en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6EF0-3468-4391-BEC3-A6A978E7B3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What we did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6C91-DCC2-4C92-B0E6-D291C9551B1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Its better that we make a video (that can as well be used as a tutorial.</a:t>
            </a:r>
            <a:br>
              <a:rPr lang="en-GB"/>
            </a:b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6F6C-4E84-458E-A293-F821B966F5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What our product can do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8996-5BAE-4188-9F62-C6BB1D4F4E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92927" y="2163973"/>
            <a:ext cx="8915400" cy="3777624"/>
          </a:xfrm>
        </p:spPr>
        <p:txBody>
          <a:bodyPr/>
          <a:lstStyle/>
          <a:p>
            <a:pPr lvl="0"/>
            <a:r>
              <a:rPr lang="en-GB"/>
              <a:t>May be a short gif file to show how our perfect website looks.(better to show off the change in position of camera stream using website.</a:t>
            </a:r>
            <a:endParaRPr lang="en-DE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B9A29F-5412-4006-B5AA-320FD51CB772}"/>
              </a:ext>
            </a:extLst>
          </p:cNvPr>
          <p:cNvSpPr txBox="1"/>
          <p:nvPr/>
        </p:nvSpPr>
        <p:spPr>
          <a:xfrm>
            <a:off x="2823886" y="4652677"/>
            <a:ext cx="2468185" cy="178745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rPr>
              <a:t>Real time change of camera using another camera to shoot it </a:t>
            </a:r>
            <a:r>
              <a:rPr lang="en-GB" sz="1800" b="0" i="0" u="none" strike="noStrike" kern="1200" cap="none" spc="0" baseline="0">
                <a:solidFill>
                  <a:srgbClr val="404040"/>
                </a:solidFill>
                <a:uFillTx/>
                <a:latin typeface="Wingdings" pitchFamily="2"/>
              </a:rPr>
              <a:t></a:t>
            </a:r>
            <a:r>
              <a:rPr lang="en-GB" sz="18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</a:rPr>
              <a:t> haha </a:t>
            </a:r>
            <a:endParaRPr lang="en-DE" sz="1800" b="0" i="0" u="none" strike="noStrike" kern="1200" cap="none" spc="0" baseline="0">
              <a:solidFill>
                <a:srgbClr val="404040"/>
              </a:solidFill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20D3-8C8C-4D05-94DA-E6A31F5ADE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Pros or usefulness of our Project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0060-CFCE-471B-B357-572B0ED264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Used as Surviellience</a:t>
            </a:r>
          </a:p>
          <a:p>
            <a:pPr lvl="0"/>
            <a:r>
              <a:rPr lang="en-GB"/>
              <a:t>Cheap with real time survielleince.</a:t>
            </a:r>
          </a:p>
          <a:p>
            <a:pPr lvl="0"/>
            <a:r>
              <a:rPr lang="en-GB"/>
              <a:t>And more</a:t>
            </a:r>
            <a:endParaRPr lang="en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F763-11FC-4CD2-BDEE-30A167053C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References or where did we get the code / idea.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4D5F-826C-4CA7-B888-50CA3A6987A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Or just write :</a:t>
            </a:r>
            <a:br>
              <a:rPr lang="en-GB"/>
            </a:br>
            <a:r>
              <a:rPr lang="en-GB"/>
              <a:t>Marc and Felix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0E9B-C412-4A21-9A96-306A81D3EB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Created By and thanks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7B9C-4267-4342-92F4-97AA71A8820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Sandesh</a:t>
            </a:r>
          </a:p>
          <a:p>
            <a:pPr lvl="0"/>
            <a:r>
              <a:rPr lang="en-GB"/>
              <a:t>Felix</a:t>
            </a:r>
          </a:p>
          <a:p>
            <a:pPr lvl="0"/>
            <a:r>
              <a:rPr lang="en-GB"/>
              <a:t>Marc</a:t>
            </a:r>
          </a:p>
          <a:p>
            <a:pPr lvl="0"/>
            <a:r>
              <a:rPr lang="en-GB"/>
              <a:t>Samuel</a:t>
            </a:r>
            <a:endParaRPr lang="en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33877462FF6824AAD274E824F635165" ma:contentTypeVersion="2" ma:contentTypeDescription="Ein neues Dokument erstellen." ma:contentTypeScope="" ma:versionID="871e8a463f0ac536fd7fe11c5e1dad48">
  <xsd:schema xmlns:xsd="http://www.w3.org/2001/XMLSchema" xmlns:xs="http://www.w3.org/2001/XMLSchema" xmlns:p="http://schemas.microsoft.com/office/2006/metadata/properties" xmlns:ns3="30ba79c7-bb53-4b30-a74a-f0f83a60c0cc" targetNamespace="http://schemas.microsoft.com/office/2006/metadata/properties" ma:root="true" ma:fieldsID="543c2f2063ff140c15bba226349f8e31" ns3:_="">
    <xsd:import namespace="30ba79c7-bb53-4b30-a74a-f0f83a60c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a79c7-bb53-4b30-a74a-f0f83a60c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55FEF7-A8DD-4ACB-B41A-613E332F0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F2CF50-D9A5-4FAE-97A6-2FF64218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ba79c7-bb53-4b30-a74a-f0f83a60c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5412BF-63AB-435B-9BE7-1CD7DCDABDE6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30ba79c7-bb53-4b30-a74a-f0f83a60c0c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136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Survillience Camera mit RaspberryPi</vt:lpstr>
      <vt:lpstr>What we needed</vt:lpstr>
      <vt:lpstr>What we did</vt:lpstr>
      <vt:lpstr>What our product can do</vt:lpstr>
      <vt:lpstr>Pros or usefulness of our Project</vt:lpstr>
      <vt:lpstr>References or where did we get the code / idea.</vt:lpstr>
      <vt:lpstr>Created By and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Survillience Camera mit RaspberryPi</dc:title>
  <dc:creator>dulals.tin21</dc:creator>
  <cp:lastModifiedBy>dulals.tin21</cp:lastModifiedBy>
  <cp:revision>3</cp:revision>
  <dcterms:created xsi:type="dcterms:W3CDTF">2022-02-04T07:41:31Z</dcterms:created>
  <dcterms:modified xsi:type="dcterms:W3CDTF">2022-02-04T08:07:35Z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0x010100933877462FF6824AAD274E824F635165</vt:lpwstr>
  </property>
</Properties>
</file>