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A8C36-5572-4AFD-8F61-317D12921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7070C8-62C0-4623-B60D-0FBD2BCD3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ECDFD6-7452-41B6-B4B6-0CD5164B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33D-8D07-4073-9CE0-256AE75DF56F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030FE-26B2-4CFC-9E5D-E6E25C77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E2AFAA-6E4B-4ED9-8833-E8615937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AE8D-F172-4936-ABA1-D162E726A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9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D724C-2CF0-43C7-9BDF-238D4E08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C35A1C-80AF-447D-BCC9-D2953BB66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A585A-1977-4280-85CE-AA7BC2F3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33D-8D07-4073-9CE0-256AE75DF56F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6A78D-34B5-4D36-A745-EAE4166A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D28E3-C1A9-44E7-AE0A-03647E4E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AE8D-F172-4936-ABA1-D162E726A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76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1E645E-4511-4FD4-9A8A-418460BD3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4F34DB-E13B-4BF3-8D56-94D707996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75BA3D-F41D-4114-B097-2DB87AF1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33D-8D07-4073-9CE0-256AE75DF56F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16881F-D01D-415F-A0CE-DA3F63D1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21EFB1-02F3-48CB-8894-F0A407FC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AE8D-F172-4936-ABA1-D162E726A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5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5E6C8-E486-4C6F-9DFB-222D2DD5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52D46-9170-4B7D-91A3-4D970947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EA628-C91C-4E1C-9105-6C31D286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33D-8D07-4073-9CE0-256AE75DF56F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61689-E12D-4A87-950C-E336E05B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03D55-968A-46D9-A6F6-D35E97D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AE8D-F172-4936-ABA1-D162E726A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01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6FB13-1992-45D8-92BB-E9A489A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1A8FE9-B3C1-474A-9A25-859BECE70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DCDF6-1444-4CC8-ADEC-5A16D1CC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33D-8D07-4073-9CE0-256AE75DF56F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FD587A-66A0-4044-9773-763C648F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B731B1-79DE-4C4F-8A74-CAF49D81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AE8D-F172-4936-ABA1-D162E726A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27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EB0CD-2EA8-4C26-9AE5-63D78AA3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A7CA9-E1FF-47C4-8FF3-278BE2B46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C41ADE-4791-40AE-B368-BB1AF12E5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370DE-CE5C-4CAC-9BC6-9E4A2447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33D-8D07-4073-9CE0-256AE75DF56F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D95845-5909-4C2C-B30C-492A964D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4C068A-017F-4E7F-8CB6-120F6B79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AE8D-F172-4936-ABA1-D162E726A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27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07263-9CC3-4C50-95E0-BFA4B4A7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2C676-F9E5-4A06-A1E9-FD64368B9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61BD33-CA75-4A9F-BD12-A45B4CAD4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9C4999-7155-400F-A011-FA3BFCA5D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35E6F6-4BDE-436C-B9EA-E91DDCAFC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D190A-EBB1-4DD1-83D6-2991CA1A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33D-8D07-4073-9CE0-256AE75DF56F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FABBC-C322-4D6E-89EB-817447F3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989668-1D8F-4CBC-8C3B-4EA95B9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AE8D-F172-4936-ABA1-D162E726A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19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6979B-9297-4854-AB8E-A879C7CB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F32E0-353F-47FE-A81C-54DCEB35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33D-8D07-4073-9CE0-256AE75DF56F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5E6498-9259-4A58-8783-1CA9A378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7F3604-478B-4C62-BB57-F86E30E7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AE8D-F172-4936-ABA1-D162E726A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5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2D417C-AD98-4730-A410-978062C3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33D-8D07-4073-9CE0-256AE75DF56F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375E73-4ECC-43BE-8BE5-B0D918A3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7CB383-0F9F-40F9-9711-C22C1354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AE8D-F172-4936-ABA1-D162E726A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9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ACC97-AA6B-4BF7-A4CF-22D9546F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8F567-333A-429C-9156-0D85BECE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1A90F-7848-4E90-900F-950D85DEA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DE0FEA-F518-400F-938C-4DDF1819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33D-8D07-4073-9CE0-256AE75DF56F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CF619C-54E9-4DA4-BBBB-4B27267B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9C567E-FC3B-49B1-BC49-D8BE58C3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AE8D-F172-4936-ABA1-D162E726A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0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B342F-30C0-44B3-8D7C-1C2F656D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E8C175-46D3-4653-80ED-3F680C0EA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250D81-F076-4E24-A798-C511C84C7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70132E-9B86-46BD-8318-2238751D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33D-8D07-4073-9CE0-256AE75DF56F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A07AA9-1438-4372-8C68-814AB89C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DAC54E-E33B-4960-ABAC-1B78B546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AE8D-F172-4936-ABA1-D162E726A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23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73B1D5-BB6C-45F8-9952-01B323E7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CC64B-9E7C-4304-852A-B114BA0A7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71DCD5-6E2A-4F99-8B10-AFBC67CB4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E33D-8D07-4073-9CE0-256AE75DF56F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81F0C-9ACE-4488-9267-A145D32A9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CDA2A-7AA2-4A47-8257-C7D3226E6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AE8D-F172-4936-ABA1-D162E726A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16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8763-4AE6-453F-9EF3-4D89F0E1E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Überwachungskamera</a:t>
            </a:r>
            <a:br>
              <a:rPr lang="de-DE" dirty="0"/>
            </a:br>
            <a:r>
              <a:rPr lang="de-DE" dirty="0"/>
              <a:t>mit einem</a:t>
            </a:r>
            <a:br>
              <a:rPr lang="de-DE" dirty="0"/>
            </a:br>
            <a:r>
              <a:rPr lang="de-DE" dirty="0"/>
              <a:t>Raspberry Pi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F48ADB-B18D-4594-AF94-C4AAC7D5A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Samuel Kraut, Marc Hummel, </a:t>
            </a:r>
            <a:r>
              <a:rPr lang="de-DE" dirty="0" err="1"/>
              <a:t>Sandesh</a:t>
            </a:r>
            <a:r>
              <a:rPr lang="de-DE" dirty="0"/>
              <a:t> </a:t>
            </a:r>
            <a:r>
              <a:rPr lang="de-DE" dirty="0" err="1"/>
              <a:t>Dulal</a:t>
            </a:r>
            <a:r>
              <a:rPr lang="de-DE" dirty="0"/>
              <a:t> und Felix Zimmermann</a:t>
            </a:r>
          </a:p>
        </p:txBody>
      </p:sp>
    </p:spTree>
    <p:extLst>
      <p:ext uri="{BB962C8B-B14F-4D97-AF65-F5344CB8AC3E}">
        <p14:creationId xmlns:p14="http://schemas.microsoft.com/office/powerpoint/2010/main" val="6424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50014-8FDB-4903-9C83-D12F330C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schlecht?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3081EE-5056-4768-8EC0-476BEE0C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74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6E6DA-22DF-4E8E-ADA6-1186841E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das?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4E1636-F343-4262-A45E-7EC14F8D5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41166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6EEA4-FDE0-48A6-9237-59AAFE18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Webinterface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0B1C9F-D5A4-4C10-9D03-6DD6E3DE9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605" y="1825625"/>
            <a:ext cx="8906789" cy="4351338"/>
          </a:xfrm>
        </p:spPr>
      </p:pic>
    </p:spTree>
    <p:extLst>
      <p:ext uri="{BB962C8B-B14F-4D97-AF65-F5344CB8AC3E}">
        <p14:creationId xmlns:p14="http://schemas.microsoft.com/office/powerpoint/2010/main" val="157546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4224A-77C6-40ED-B5F2-FE70692A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A652C-0BC8-449C-87BE-219D7B9C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Kamera</a:t>
            </a:r>
          </a:p>
          <a:p>
            <a:r>
              <a:rPr lang="de-DE" dirty="0" err="1"/>
              <a:t>Servo</a:t>
            </a:r>
            <a:endParaRPr lang="de-DE" dirty="0"/>
          </a:p>
          <a:p>
            <a:r>
              <a:rPr lang="de-DE" dirty="0" err="1"/>
              <a:t>Servo</a:t>
            </a:r>
            <a:r>
              <a:rPr lang="de-DE" dirty="0"/>
              <a:t>-Treiber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386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FBC24-9920-4BCF-91D8-6A4E5DB4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Servos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6C55E7-F583-4377-AA02-E70D1CB4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Libs</a:t>
            </a:r>
            <a:endParaRPr lang="de-DE" dirty="0"/>
          </a:p>
          <a:p>
            <a:r>
              <a:rPr lang="de-DE" dirty="0"/>
              <a:t>REST Endpunkt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6949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D78B7-FF1F-4EAD-82AF-879372E3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Kamera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494B68-1DD0-41BF-9E59-85BE7119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2291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A8CDA-E5A7-428D-B08D-D2ECE89A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72830-39D6-45B9-ACED-0C94DD0E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08495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508E-20C9-4FD8-A461-4CFF6F005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7F6A6F-0569-4D8F-AF5C-BA7AAD2AD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58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E4877-E61E-4EBF-99B6-9E18C02A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8D685D-1291-4A4A-86A8-060A6D53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5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20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Überwachungskamera mit einem Raspberry Pi</vt:lpstr>
      <vt:lpstr>Was ist das? </vt:lpstr>
      <vt:lpstr>Webinterface</vt:lpstr>
      <vt:lpstr>Hardware</vt:lpstr>
      <vt:lpstr>Backend Servos</vt:lpstr>
      <vt:lpstr>Backend Kamera</vt:lpstr>
      <vt:lpstr>Frontend</vt:lpstr>
      <vt:lpstr>Lessons learned</vt:lpstr>
      <vt:lpstr>Was lief gut?</vt:lpstr>
      <vt:lpstr>Was lief schlecht?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Überwachungskamera mit einem Raspberry Pi</dc:title>
  <dc:creator>Felix Zimmermann</dc:creator>
  <cp:lastModifiedBy>Felix Zimmermann</cp:lastModifiedBy>
  <cp:revision>1</cp:revision>
  <dcterms:created xsi:type="dcterms:W3CDTF">2022-02-05T13:22:15Z</dcterms:created>
  <dcterms:modified xsi:type="dcterms:W3CDTF">2022-02-05T13:25:22Z</dcterms:modified>
</cp:coreProperties>
</file>