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9144000"/>
  <p:notesSz cx="6858000" cy="9144000"/>
  <p:embeddedFontLst>
    <p:embeddedFont>
      <p:font typeface="Tahoma"/>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Tahoma-bold.fntdata"/><Relationship Id="rId30" Type="http://schemas.openxmlformats.org/officeDocument/2006/relationships/font" Target="fonts/Tahoma-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b="0" i="0" sz="1200" u="none" cap="none" strike="noStrike">
                <a:solidFill>
                  <a:srgbClr val="000000"/>
                </a:solidFill>
                <a:latin typeface="Times New Roman"/>
                <a:ea typeface="Times New Roman"/>
                <a:cs typeface="Times New Roman"/>
                <a:sym typeface="Times New Roman"/>
              </a:defRPr>
            </a:lvl1pPr>
            <a:lvl2pPr indent="-88900" lvl="1" marL="4572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2pPr>
            <a:lvl3pPr indent="-88900" lvl="2" marL="9144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3pPr>
            <a:lvl4pPr indent="-88900" lvl="3" marL="13716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4pPr>
            <a:lvl5pPr indent="-88900" lvl="4" marL="18288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5pPr>
            <a:lvl6pPr indent="-88900" lvl="5" marL="22860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6pPr>
            <a:lvl7pPr indent="-88900" lvl="6" marL="32004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7pPr>
            <a:lvl8pPr indent="-88900" lvl="7" marL="45720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8pPr>
            <a:lvl9pPr indent="-88900" lvl="8" marL="64008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lnSpc>
                <a:spcPct val="100000"/>
              </a:lnSpc>
              <a:spcBef>
                <a:spcPts val="0"/>
              </a:spcBef>
              <a:spcAft>
                <a:spcPts val="0"/>
              </a:spcAft>
              <a:buSzPts val="1400"/>
              <a:buChar char="●"/>
              <a:defRPr b="0" i="0" sz="1200" u="none" cap="none" strike="noStrike">
                <a:solidFill>
                  <a:srgbClr val="000000"/>
                </a:solidFill>
                <a:latin typeface="Times New Roman"/>
                <a:ea typeface="Times New Roman"/>
                <a:cs typeface="Times New Roman"/>
                <a:sym typeface="Times New Roman"/>
              </a:defRPr>
            </a:lvl1pPr>
            <a:lvl2pPr indent="-88900" lvl="1" marL="4572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2pPr>
            <a:lvl3pPr indent="-88900" lvl="2" marL="9144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3pPr>
            <a:lvl4pPr indent="-88900" lvl="3" marL="13716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4pPr>
            <a:lvl5pPr indent="-88900" lvl="4" marL="18288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5pPr>
            <a:lvl6pPr indent="-88900" lvl="5" marL="22860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6pPr>
            <a:lvl7pPr indent="-88900" lvl="6" marL="32004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7pPr>
            <a:lvl8pPr indent="-88900" lvl="7" marL="45720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8pPr>
            <a:lvl9pPr indent="-88900" lvl="8" marL="64008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b="0" i="0" sz="1200" u="none" cap="none" strike="noStrike">
                <a:solidFill>
                  <a:srgbClr val="000000"/>
                </a:solidFill>
                <a:latin typeface="Times New Roman"/>
                <a:ea typeface="Times New Roman"/>
                <a:cs typeface="Times New Roman"/>
                <a:sym typeface="Times New Roman"/>
              </a:defRPr>
            </a:lvl1pPr>
            <a:lvl2pPr indent="-88900" lvl="1" marL="4572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2pPr>
            <a:lvl3pPr indent="-88900" lvl="2" marL="9144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3pPr>
            <a:lvl4pPr indent="-88900" lvl="3" marL="13716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4pPr>
            <a:lvl5pPr indent="-88900" lvl="4" marL="18288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5pPr>
            <a:lvl6pPr indent="-88900" lvl="5" marL="22860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6pPr>
            <a:lvl7pPr indent="-88900" lvl="6" marL="32004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7pPr>
            <a:lvl8pPr indent="-88900" lvl="7" marL="45720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8pPr>
            <a:lvl9pPr indent="-88900" lvl="8" marL="6400800" marR="0" rtl="0" algn="l">
              <a:lnSpc>
                <a:spcPct val="100000"/>
              </a:lnSpc>
              <a:spcBef>
                <a:spcPts val="0"/>
              </a:spcBef>
              <a:spcAft>
                <a:spcPts val="0"/>
              </a:spcAft>
              <a:buSzPts val="1400"/>
              <a:buChar char="■"/>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3: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4: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5: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6: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7: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8: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9: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0: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1: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2:notes"/>
          <p:cNvSpPr txBox="1"/>
          <p:nvPr>
            <p:ph idx="1" type="body"/>
          </p:nvPr>
        </p:nvSpPr>
        <p:spPr>
          <a:xfrm>
            <a:off x="914400" y="4343400"/>
            <a:ext cx="50292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2"/>
          <p:cNvSpPr txBox="1"/>
          <p:nvPr>
            <p:ph idx="10" type="dt"/>
          </p:nvPr>
        </p:nvSpPr>
        <p:spPr>
          <a:xfrm>
            <a:off x="7215187" y="6442075"/>
            <a:ext cx="1905000" cy="3810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SzPts val="1400"/>
              <a:buChar char="●"/>
              <a:defRPr b="0" i="0" sz="1400" u="none" cap="none" strike="noStrike">
                <a:solidFill>
                  <a:schemeClr val="dk1"/>
                </a:solidFill>
                <a:latin typeface="Times New Roman"/>
                <a:ea typeface="Times New Roman"/>
                <a:cs typeface="Times New Roman"/>
                <a:sym typeface="Times New Roman"/>
              </a:defRPr>
            </a:lvl1pPr>
            <a:lvl2pPr indent="-88900" lvl="1" marL="4572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2pPr>
            <a:lvl3pPr indent="-88900" lvl="2" marL="9144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3pPr>
            <a:lvl4pPr indent="-88900" lvl="3" marL="13716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4pPr>
            <a:lvl5pPr indent="-88900" lvl="4" marL="18288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5pPr>
            <a:lvl6pPr indent="-88900" lvl="5" marL="22860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6pPr>
            <a:lvl7pPr indent="-88900" lvl="6" marL="32004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7pPr>
            <a:lvl8pPr indent="-88900" lvl="7" marL="45720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8pPr>
            <a:lvl9pPr indent="-88900" lvl="8" marL="64008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9pPr>
          </a:lstStyle>
          <a:p/>
        </p:txBody>
      </p:sp>
      <p:sp>
        <p:nvSpPr>
          <p:cNvPr id="20" name="Google Shape;20;p2"/>
          <p:cNvSpPr txBox="1"/>
          <p:nvPr>
            <p:ph idx="11" type="ftr"/>
          </p:nvPr>
        </p:nvSpPr>
        <p:spPr>
          <a:xfrm>
            <a:off x="682625" y="6365875"/>
            <a:ext cx="4267200" cy="4572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SzPts val="1400"/>
              <a:buChar char="●"/>
              <a:defRPr b="0" i="0" sz="1400" u="none" cap="none" strike="noStrike">
                <a:solidFill>
                  <a:schemeClr val="dk1"/>
                </a:solidFill>
                <a:latin typeface="Times New Roman"/>
                <a:ea typeface="Times New Roman"/>
                <a:cs typeface="Times New Roman"/>
                <a:sym typeface="Times New Roman"/>
              </a:defRPr>
            </a:lvl1pPr>
            <a:lvl2pPr indent="-88900" lvl="1" marL="4572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2pPr>
            <a:lvl3pPr indent="-88900" lvl="2" marL="9144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3pPr>
            <a:lvl4pPr indent="-88900" lvl="3" marL="13716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4pPr>
            <a:lvl5pPr indent="-88900" lvl="4" marL="18288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5pPr>
            <a:lvl6pPr indent="-88900" lvl="5" marL="22860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6pPr>
            <a:lvl7pPr indent="-88900" lvl="6" marL="32004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7pPr>
            <a:lvl8pPr indent="-88900" lvl="7" marL="45720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8pPr>
            <a:lvl9pPr indent="-88900" lvl="8" marL="64008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9pPr>
          </a:lstStyle>
          <a:p/>
        </p:txBody>
      </p:sp>
      <p:sp>
        <p:nvSpPr>
          <p:cNvPr id="21" name="Google Shape;21;p2"/>
          <p:cNvSpPr txBox="1"/>
          <p:nvPr>
            <p:ph idx="12" type="sldNum"/>
          </p:nvPr>
        </p:nvSpPr>
        <p:spPr>
          <a:xfrm>
            <a:off x="7199312" y="6148387"/>
            <a:ext cx="1905000" cy="381000"/>
          </a:xfrm>
          <a:prstGeom prst="rect">
            <a:avLst/>
          </a:prstGeom>
          <a:noFill/>
          <a:ln>
            <a:noFill/>
          </a:ln>
        </p:spPr>
        <p:txBody>
          <a:bodyPr anchorCtr="0" anchor="b" bIns="0" lIns="92075" spcFirstLastPara="1" rIns="92075" wrap="square" tIns="0">
            <a:noAutofit/>
          </a:bodyPr>
          <a:lstStyle>
            <a:lvl1pPr indent="0" lvl="0"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8405812" y="4762"/>
            <a:ext cx="17538699" cy="13690600"/>
            <a:chOff x="-8405812" y="4762"/>
            <a:chExt cx="17538699" cy="13690600"/>
          </a:xfrm>
        </p:grpSpPr>
        <p:sp>
          <p:nvSpPr>
            <p:cNvPr id="11" name="Google Shape;11;p1"/>
            <p:cNvSpPr/>
            <p:nvPr/>
          </p:nvSpPr>
          <p:spPr>
            <a:xfrm>
              <a:off x="5387975" y="1585912"/>
              <a:ext cx="3744912" cy="5260975"/>
            </a:xfrm>
            <a:custGeom>
              <a:rect b="b" l="l" r="r" t="t"/>
              <a:pathLst>
                <a:path extrusionOk="0" h="3314" w="2359">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a:gsLst>
                <a:gs pos="0">
                  <a:schemeClr val="folHlink"/>
                </a:gs>
                <a:gs pos="100000">
                  <a:srgbClr val="2448B4"/>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12" name="Google Shape;12;p1"/>
            <p:cNvCxnSpPr/>
            <p:nvPr/>
          </p:nvCxnSpPr>
          <p:spPr>
            <a:xfrm>
              <a:off x="-8405812" y="4762"/>
              <a:ext cx="16821150" cy="13690600"/>
            </a:xfrm>
            <a:prstGeom prst="curvedConnector2">
              <a:avLst/>
            </a:prstGeom>
            <a:noFill/>
            <a:ln cap="sq" cmpd="sng" w="12700">
              <a:solidFill>
                <a:schemeClr val="folHlink"/>
              </a:solidFill>
              <a:prstDash val="solid"/>
              <a:miter lim="8000"/>
              <a:headEnd len="sm" w="sm" type="none"/>
              <a:tailEnd len="sm" w="sm" type="none"/>
            </a:ln>
          </p:spPr>
        </p:cxnSp>
      </p:grpSp>
      <p:sp>
        <p:nvSpPr>
          <p:cNvPr id="13" name="Google Shape;13;p1"/>
          <p:cNvSpPr txBox="1"/>
          <p:nvPr>
            <p:ph type="title"/>
          </p:nvPr>
        </p:nvSpPr>
        <p:spPr>
          <a:xfrm>
            <a:off x="682625" y="609600"/>
            <a:ext cx="8080375" cy="11430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1pPr>
            <a:lvl2pPr indent="-88900" lvl="1"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2pPr>
            <a:lvl3pPr indent="-88900" lvl="2"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3pPr>
            <a:lvl4pPr indent="-88900" lvl="3"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4pPr>
            <a:lvl5pPr indent="-88900" lvl="4"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5pPr>
            <a:lvl6pPr indent="-88900" lvl="5"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6pPr>
            <a:lvl7pPr indent="-88900" lvl="6"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7pPr>
            <a:lvl8pPr indent="-88900" lvl="7"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8pPr>
            <a:lvl9pPr indent="-88900" lvl="8" marL="0" marR="0" rtl="0" algn="l">
              <a:lnSpc>
                <a:spcPct val="100000"/>
              </a:lnSpc>
              <a:spcBef>
                <a:spcPts val="0"/>
              </a:spcBef>
              <a:spcAft>
                <a:spcPts val="0"/>
              </a:spcAft>
              <a:buSzPts val="1400"/>
              <a:buChar char="■"/>
              <a:defRPr b="0" i="0" sz="4400" u="none" cap="none" strike="noStrike">
                <a:solidFill>
                  <a:schemeClr val="dk2"/>
                </a:solidFill>
                <a:latin typeface="Arial"/>
                <a:ea typeface="Arial"/>
                <a:cs typeface="Arial"/>
                <a:sym typeface="Arial"/>
              </a:defRPr>
            </a:lvl9pPr>
          </a:lstStyle>
          <a:p/>
        </p:txBody>
      </p:sp>
      <p:sp>
        <p:nvSpPr>
          <p:cNvPr id="14" name="Google Shape;14;p1"/>
          <p:cNvSpPr txBox="1"/>
          <p:nvPr>
            <p:ph idx="1" type="body"/>
          </p:nvPr>
        </p:nvSpPr>
        <p:spPr>
          <a:xfrm>
            <a:off x="682625" y="1981200"/>
            <a:ext cx="7772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90000"/>
              </a:lnSpc>
              <a:spcBef>
                <a:spcPts val="640"/>
              </a:spcBef>
              <a:spcAft>
                <a:spcPts val="0"/>
              </a:spcAft>
              <a:buClr>
                <a:schemeClr val="dk2"/>
              </a:buClr>
              <a:buSzPts val="1400"/>
              <a:buFont typeface="Noto Symbol"/>
              <a:buChar char="●"/>
              <a:defRPr b="0" i="0" sz="3200" u="none" cap="none" strike="noStrike">
                <a:solidFill>
                  <a:schemeClr val="dk1"/>
                </a:solidFill>
                <a:latin typeface="Times New Roman"/>
                <a:ea typeface="Times New Roman"/>
                <a:cs typeface="Times New Roman"/>
                <a:sym typeface="Times New Roman"/>
              </a:defRPr>
            </a:lvl1pPr>
            <a:lvl2pPr indent="-317500" lvl="1" marL="914400" marR="0" rtl="0" algn="l">
              <a:lnSpc>
                <a:spcPct val="100000"/>
              </a:lnSpc>
              <a:spcBef>
                <a:spcPts val="560"/>
              </a:spcBef>
              <a:spcAft>
                <a:spcPts val="0"/>
              </a:spcAft>
              <a:buClr>
                <a:schemeClr val="dk1"/>
              </a:buClr>
              <a:buSzPts val="14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17500" lvl="2" marL="1371600" marR="0" rtl="0" algn="l">
              <a:lnSpc>
                <a:spcPct val="100000"/>
              </a:lnSpc>
              <a:spcBef>
                <a:spcPts val="480"/>
              </a:spcBef>
              <a:spcAft>
                <a:spcPts val="0"/>
              </a:spcAft>
              <a:buClr>
                <a:srgbClr val="00CCFF"/>
              </a:buClr>
              <a:buSzPts val="1400"/>
              <a:buFont typeface="Noto Symbol"/>
              <a:buChar char="●"/>
              <a:defRPr b="0" i="0" sz="2400" u="none" cap="none" strike="noStrike">
                <a:solidFill>
                  <a:schemeClr val="dk1"/>
                </a:solidFill>
                <a:latin typeface="Times New Roman"/>
                <a:ea typeface="Times New Roman"/>
                <a:cs typeface="Times New Roman"/>
                <a:sym typeface="Times New Roman"/>
              </a:defRPr>
            </a:lvl3pPr>
            <a:lvl4pPr indent="-317500" lvl="3" marL="1828800" marR="0" rtl="0" algn="l">
              <a:lnSpc>
                <a:spcPct val="100000"/>
              </a:lnSpc>
              <a:spcBef>
                <a:spcPts val="400"/>
              </a:spcBef>
              <a:spcAft>
                <a:spcPts val="0"/>
              </a:spcAft>
              <a:buClr>
                <a:schemeClr val="dk1"/>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17500" lvl="4" marL="2286000" marR="0" rtl="0" algn="l">
              <a:lnSpc>
                <a:spcPct val="100000"/>
              </a:lnSpc>
              <a:spcBef>
                <a:spcPts val="400"/>
              </a:spcBef>
              <a:spcAft>
                <a:spcPts val="0"/>
              </a:spcAft>
              <a:buClr>
                <a:schemeClr val="accent1"/>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17500" lvl="5" marL="2743200" marR="0" rtl="0" algn="l">
              <a:lnSpc>
                <a:spcPct val="100000"/>
              </a:lnSpc>
              <a:spcBef>
                <a:spcPts val="400"/>
              </a:spcBef>
              <a:spcAft>
                <a:spcPts val="0"/>
              </a:spcAft>
              <a:buClr>
                <a:schemeClr val="accent1"/>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17500" lvl="6" marL="3200400" marR="0" rtl="0" algn="l">
              <a:lnSpc>
                <a:spcPct val="100000"/>
              </a:lnSpc>
              <a:spcBef>
                <a:spcPts val="400"/>
              </a:spcBef>
              <a:spcAft>
                <a:spcPts val="0"/>
              </a:spcAft>
              <a:buClr>
                <a:schemeClr val="accent1"/>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17500" lvl="7" marL="3657600" marR="0" rtl="0" algn="l">
              <a:lnSpc>
                <a:spcPct val="100000"/>
              </a:lnSpc>
              <a:spcBef>
                <a:spcPts val="400"/>
              </a:spcBef>
              <a:spcAft>
                <a:spcPts val="0"/>
              </a:spcAft>
              <a:buClr>
                <a:schemeClr val="accent1"/>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17500" lvl="8" marL="4114800" marR="0" rtl="0" algn="l">
              <a:lnSpc>
                <a:spcPct val="100000"/>
              </a:lnSpc>
              <a:spcBef>
                <a:spcPts val="400"/>
              </a:spcBef>
              <a:spcAft>
                <a:spcPts val="0"/>
              </a:spcAft>
              <a:buClr>
                <a:schemeClr val="accent1"/>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5" name="Google Shape;15;p1"/>
          <p:cNvSpPr txBox="1"/>
          <p:nvPr>
            <p:ph idx="10" type="dt"/>
          </p:nvPr>
        </p:nvSpPr>
        <p:spPr>
          <a:xfrm>
            <a:off x="7215187" y="6442075"/>
            <a:ext cx="1905000" cy="381000"/>
          </a:xfrm>
          <a:prstGeom prst="rect">
            <a:avLst/>
          </a:prstGeom>
          <a:noFill/>
          <a:ln>
            <a:noFill/>
          </a:ln>
        </p:spPr>
        <p:txBody>
          <a:bodyPr anchorCtr="0" anchor="ctr" bIns="91425" lIns="91425" spcFirstLastPara="1" rIns="91425" wrap="square" tIns="91425">
            <a:noAutofit/>
          </a:bodyPr>
          <a:lstStyle>
            <a:lvl1pPr indent="-88900" lvl="0" marL="0" marR="0" rtl="0" algn="r">
              <a:lnSpc>
                <a:spcPct val="100000"/>
              </a:lnSpc>
              <a:spcBef>
                <a:spcPts val="0"/>
              </a:spcBef>
              <a:spcAft>
                <a:spcPts val="0"/>
              </a:spcAft>
              <a:buSzPts val="1400"/>
              <a:buChar char="●"/>
              <a:defRPr b="0" i="0" sz="1400" u="none" cap="none" strike="noStrike">
                <a:solidFill>
                  <a:schemeClr val="dk1"/>
                </a:solidFill>
                <a:latin typeface="Times New Roman"/>
                <a:ea typeface="Times New Roman"/>
                <a:cs typeface="Times New Roman"/>
                <a:sym typeface="Times New Roman"/>
              </a:defRPr>
            </a:lvl1pPr>
            <a:lvl2pPr indent="-88900" lvl="1" marL="4572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2pPr>
            <a:lvl3pPr indent="-88900" lvl="2" marL="9144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3pPr>
            <a:lvl4pPr indent="-88900" lvl="3" marL="13716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4pPr>
            <a:lvl5pPr indent="-88900" lvl="4" marL="18288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5pPr>
            <a:lvl6pPr indent="-88900" lvl="5" marL="22860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6pPr>
            <a:lvl7pPr indent="-88900" lvl="6" marL="32004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7pPr>
            <a:lvl8pPr indent="-88900" lvl="7" marL="45720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8pPr>
            <a:lvl9pPr indent="-88900" lvl="8" marL="64008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9pPr>
          </a:lstStyle>
          <a:p/>
        </p:txBody>
      </p:sp>
      <p:sp>
        <p:nvSpPr>
          <p:cNvPr id="16" name="Google Shape;16;p1"/>
          <p:cNvSpPr txBox="1"/>
          <p:nvPr>
            <p:ph idx="11" type="ftr"/>
          </p:nvPr>
        </p:nvSpPr>
        <p:spPr>
          <a:xfrm>
            <a:off x="682625" y="6365875"/>
            <a:ext cx="4267200" cy="4572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SzPts val="1400"/>
              <a:buChar char="●"/>
              <a:defRPr b="0" i="0" sz="1400" u="none" cap="none" strike="noStrike">
                <a:solidFill>
                  <a:schemeClr val="dk1"/>
                </a:solidFill>
                <a:latin typeface="Times New Roman"/>
                <a:ea typeface="Times New Roman"/>
                <a:cs typeface="Times New Roman"/>
                <a:sym typeface="Times New Roman"/>
              </a:defRPr>
            </a:lvl1pPr>
            <a:lvl2pPr indent="-88900" lvl="1" marL="4572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2pPr>
            <a:lvl3pPr indent="-88900" lvl="2" marL="9144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3pPr>
            <a:lvl4pPr indent="-88900" lvl="3" marL="13716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4pPr>
            <a:lvl5pPr indent="-88900" lvl="4" marL="18288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5pPr>
            <a:lvl6pPr indent="-88900" lvl="5" marL="22860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6pPr>
            <a:lvl7pPr indent="-88900" lvl="6" marL="32004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7pPr>
            <a:lvl8pPr indent="-88900" lvl="7" marL="45720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8pPr>
            <a:lvl9pPr indent="-88900" lvl="8" marL="6400800" marR="0" rtl="0" algn="l">
              <a:lnSpc>
                <a:spcPct val="100000"/>
              </a:lnSpc>
              <a:spcBef>
                <a:spcPts val="0"/>
              </a:spcBef>
              <a:spcAft>
                <a:spcPts val="0"/>
              </a:spcAft>
              <a:buSzPts val="1400"/>
              <a:buChar char="■"/>
              <a:defRPr b="0" i="0" sz="2400" u="none" cap="none" strike="noStrike">
                <a:solidFill>
                  <a:schemeClr val="dk1"/>
                </a:solidFill>
                <a:latin typeface="Times New Roman"/>
                <a:ea typeface="Times New Roman"/>
                <a:cs typeface="Times New Roman"/>
                <a:sym typeface="Times New Roman"/>
              </a:defRPr>
            </a:lvl9pPr>
          </a:lstStyle>
          <a:p/>
        </p:txBody>
      </p:sp>
      <p:sp>
        <p:nvSpPr>
          <p:cNvPr id="17" name="Google Shape;17;p1"/>
          <p:cNvSpPr txBox="1"/>
          <p:nvPr>
            <p:ph idx="12" type="sldNum"/>
          </p:nvPr>
        </p:nvSpPr>
        <p:spPr>
          <a:xfrm>
            <a:off x="7199312" y="6148387"/>
            <a:ext cx="1905000" cy="381000"/>
          </a:xfrm>
          <a:prstGeom prst="rect">
            <a:avLst/>
          </a:prstGeom>
          <a:noFill/>
          <a:ln>
            <a:noFill/>
          </a:ln>
        </p:spPr>
        <p:txBody>
          <a:bodyPr anchorCtr="0" anchor="b" bIns="0" lIns="92075" spcFirstLastPara="1" rIns="92075" wrap="square" tIns="0">
            <a:noAutofit/>
          </a:bodyPr>
          <a:lstStyle>
            <a:lvl1pPr indent="0" lvl="0" marL="45720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2pPr>
            <a:lvl3pPr indent="0" lvl="2" marL="45720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3pPr>
            <a:lvl4pPr indent="0" lvl="3" marL="45720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45720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45720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45720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45720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457200" marR="0" rtl="0" algn="r">
              <a:lnSpc>
                <a:spcPct val="100000"/>
              </a:lnSpc>
              <a:spcBef>
                <a:spcPts val="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a:pPr indent="0" lvl="0" marL="45720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25" name="Shape 25"/>
        <p:cNvGrpSpPr/>
        <p:nvPr/>
      </p:nvGrpSpPr>
      <p:grpSpPr>
        <a:xfrm>
          <a:off x="0" y="0"/>
          <a:ext cx="0" cy="0"/>
          <a:chOff x="0" y="0"/>
          <a:chExt cx="0" cy="0"/>
        </a:xfrm>
      </p:grpSpPr>
      <p:sp>
        <p:nvSpPr>
          <p:cNvPr id="26" name="Google Shape;26;p3"/>
          <p:cNvSpPr txBox="1"/>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2"/>
              </a:buClr>
              <a:buSzPts val="1800"/>
              <a:buFont typeface="Noto Symbol"/>
              <a:buChar char="●"/>
            </a:pPr>
            <a:r>
              <a:rPr b="0" i="0" lang="en-US" sz="2400" u="none" cap="none" strike="noStrike">
                <a:solidFill>
                  <a:schemeClr val="accent2"/>
                </a:solidFill>
                <a:latin typeface="Tahoma"/>
                <a:ea typeface="Tahoma"/>
                <a:cs typeface="Tahoma"/>
                <a:sym typeface="Tahoma"/>
              </a:rPr>
              <a:t>PUNTEROS 				           Primera Parte </a:t>
            </a:r>
            <a:endParaRPr/>
          </a:p>
        </p:txBody>
      </p:sp>
      <p:sp>
        <p:nvSpPr>
          <p:cNvPr id="27" name="Google Shape;27;p3"/>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28" name="Google Shape;28;p3"/>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29" name="Google Shape;29;p3"/>
          <p:cNvSpPr txBox="1"/>
          <p:nvPr/>
        </p:nvSpPr>
        <p:spPr>
          <a:xfrm>
            <a:off x="1022350" y="1358900"/>
            <a:ext cx="7588250" cy="118745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Tahoma"/>
              <a:buNone/>
            </a:pPr>
            <a:r>
              <a:rPr b="1" i="0" lang="en-US" sz="2400" u="sng" cap="none" strike="noStrike">
                <a:solidFill>
                  <a:schemeClr val="dk1"/>
                </a:solidFill>
                <a:latin typeface="Tahoma"/>
                <a:ea typeface="Tahoma"/>
                <a:cs typeface="Tahoma"/>
                <a:sym typeface="Tahoma"/>
              </a:rPr>
              <a:t>Definición.</a:t>
            </a:r>
            <a:r>
              <a:rPr b="0" i="0" lang="en-US" sz="2400" u="none" cap="none" strike="noStrike">
                <a:solidFill>
                  <a:schemeClr val="dk1"/>
                </a:solidFill>
                <a:latin typeface="Tahoma"/>
                <a:ea typeface="Tahoma"/>
                <a:cs typeface="Tahoma"/>
                <a:sym typeface="Tahoma"/>
              </a:rPr>
              <a:t> </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Es una variable que contiene dirección de memoria de otras variables. </a:t>
            </a:r>
            <a:endParaRPr/>
          </a:p>
        </p:txBody>
      </p:sp>
      <p:sp>
        <p:nvSpPr>
          <p:cNvPr id="30" name="Google Shape;30;p3"/>
          <p:cNvSpPr txBox="1"/>
          <p:nvPr/>
        </p:nvSpPr>
        <p:spPr>
          <a:xfrm>
            <a:off x="990600" y="2819400"/>
            <a:ext cx="7588250" cy="3378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Tahoma"/>
              <a:buNone/>
            </a:pPr>
            <a:r>
              <a:rPr b="1" i="0" lang="en-US" sz="2400" u="sng" cap="none" strike="noStrike">
                <a:solidFill>
                  <a:schemeClr val="dk1"/>
                </a:solidFill>
                <a:latin typeface="Tahoma"/>
                <a:ea typeface="Tahoma"/>
                <a:cs typeface="Tahoma"/>
                <a:sym typeface="Tahoma"/>
              </a:rPr>
              <a:t>Se rigen por Reglas básicas siguientes:</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a:t>
            </a:r>
            <a:endParaRPr/>
          </a:p>
          <a:p>
            <a:pPr indent="0" lvl="0" marL="0" marR="0" rtl="0" algn="just">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 Es una variable como otra cualquiera.</a:t>
            </a:r>
            <a:endParaRPr/>
          </a:p>
          <a:p>
            <a:pPr indent="0" lvl="0" marL="0" marR="0" rtl="0" algn="just">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 Contiene una dirección que apunta a otra posición </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en memoria.</a:t>
            </a:r>
            <a:endParaRPr/>
          </a:p>
          <a:p>
            <a:pPr indent="0" lvl="0" marL="0" marR="0" rtl="0" algn="just">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 En esa posición se almacenan los datos a los que</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apunta.</a:t>
            </a:r>
            <a:endParaRPr/>
          </a:p>
          <a:p>
            <a:pPr indent="0" lvl="0" marL="0" marR="0" rtl="0" algn="just">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 Una variable puntero apunta a una variable en</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memoria.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12" name="Shape 112"/>
        <p:cNvGrpSpPr/>
        <p:nvPr/>
      </p:nvGrpSpPr>
      <p:grpSpPr>
        <a:xfrm>
          <a:off x="0" y="0"/>
          <a:ext cx="0" cy="0"/>
          <a:chOff x="0" y="0"/>
          <a:chExt cx="0" cy="0"/>
        </a:xfrm>
      </p:grpSpPr>
      <p:sp>
        <p:nvSpPr>
          <p:cNvPr id="113" name="Google Shape;113;p12"/>
          <p:cNvSpPr txBox="1"/>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2"/>
              </a:buClr>
              <a:buSzPts val="1800"/>
              <a:buFont typeface="Noto Symbol"/>
              <a:buChar char="●"/>
            </a:pPr>
            <a:r>
              <a:rPr b="0" i="0" lang="en-US" sz="2400" u="none" cap="none" strike="noStrike">
                <a:solidFill>
                  <a:schemeClr val="accent2"/>
                </a:solidFill>
                <a:latin typeface="Tahoma"/>
                <a:ea typeface="Tahoma"/>
                <a:cs typeface="Tahoma"/>
                <a:sym typeface="Tahoma"/>
              </a:rPr>
              <a:t>PUNTEROS</a:t>
            </a:r>
            <a:endParaRPr/>
          </a:p>
        </p:txBody>
      </p:sp>
      <p:sp>
        <p:nvSpPr>
          <p:cNvPr id="114" name="Google Shape;114;p12"/>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115" name="Google Shape;115;p12"/>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116" name="Google Shape;116;p12"/>
          <p:cNvSpPr txBox="1"/>
          <p:nvPr/>
        </p:nvSpPr>
        <p:spPr>
          <a:xfrm>
            <a:off x="1022350" y="1371600"/>
            <a:ext cx="7588250" cy="520382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Tahoma"/>
              <a:buNone/>
            </a:pPr>
            <a:r>
              <a:rPr b="1" i="0" lang="en-US" sz="2400" u="sng" cap="none" strike="noStrike">
                <a:solidFill>
                  <a:schemeClr val="dk1"/>
                </a:solidFill>
                <a:latin typeface="Tahoma"/>
                <a:ea typeface="Tahoma"/>
                <a:cs typeface="Tahoma"/>
                <a:sym typeface="Tahoma"/>
              </a:rPr>
              <a:t>Aritmética de Punteros</a:t>
            </a:r>
            <a:endParaRPr/>
          </a:p>
          <a:p>
            <a:pPr indent="0" lvl="0" marL="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 Se pueden  sumar o restar a un puntero un número(#), esto hace que apunte a la posición.  Y puede moverse hacia adelante o hacia atrás de la posición actual.  </a:t>
            </a:r>
            <a:endParaRPr/>
          </a:p>
          <a:p>
            <a:pPr indent="0" lvl="0" marL="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Ej. 	int  v[10];</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int *p;</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p = v; p = &amp;v[0];</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(v+4);	  /* apunta al elemento 5</a:t>
            </a:r>
            <a:r>
              <a:rPr b="0" baseline="30000" i="0" lang="en-US" sz="2400" u="none" cap="none" strike="noStrike">
                <a:solidFill>
                  <a:schemeClr val="dk1"/>
                </a:solidFill>
                <a:latin typeface="Tahoma"/>
                <a:ea typeface="Tahoma"/>
                <a:cs typeface="Tahoma"/>
                <a:sym typeface="Tahoma"/>
              </a:rPr>
              <a:t>to</a:t>
            </a:r>
            <a:r>
              <a:rPr b="0" i="0" lang="en-US" sz="2400" u="none" cap="none" strike="noStrike">
                <a:solidFill>
                  <a:schemeClr val="dk1"/>
                </a:solidFill>
                <a:latin typeface="Tahoma"/>
                <a:ea typeface="Tahoma"/>
                <a:cs typeface="Tahoma"/>
                <a:sym typeface="Tahoma"/>
              </a:rPr>
              <a:t> */</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p = p + 6; /* apunta al elemento 7</a:t>
            </a:r>
            <a:r>
              <a:rPr b="0" baseline="30000" i="0" lang="en-US" sz="2400" u="none" cap="none" strike="noStrike">
                <a:solidFill>
                  <a:schemeClr val="dk1"/>
                </a:solidFill>
                <a:latin typeface="Tahoma"/>
                <a:ea typeface="Tahoma"/>
                <a:cs typeface="Tahoma"/>
                <a:sym typeface="Tahoma"/>
              </a:rPr>
              <a:t>mo</a:t>
            </a:r>
            <a:r>
              <a:rPr b="0" i="0" lang="en-US" sz="2400" u="none" cap="none" strike="noStrike">
                <a:solidFill>
                  <a:schemeClr val="dk1"/>
                </a:solidFill>
                <a:latin typeface="Tahoma"/>
                <a:ea typeface="Tahoma"/>
                <a:cs typeface="Tahoma"/>
                <a:sym typeface="Tahoma"/>
              </a:rPr>
              <a:t> */</a:t>
            </a:r>
            <a:endParaRPr/>
          </a:p>
          <a:p>
            <a:pPr indent="0" lvl="0" marL="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 Se puede usar incremento(++) o decremento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20" name="Shape 120"/>
        <p:cNvGrpSpPr/>
        <p:nvPr/>
      </p:nvGrpSpPr>
      <p:grpSpPr>
        <a:xfrm>
          <a:off x="0" y="0"/>
          <a:ext cx="0" cy="0"/>
          <a:chOff x="0" y="0"/>
          <a:chExt cx="0" cy="0"/>
        </a:xfrm>
      </p:grpSpPr>
      <p:sp>
        <p:nvSpPr>
          <p:cNvPr id="121" name="Google Shape;121;p13"/>
          <p:cNvSpPr txBox="1"/>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2"/>
              </a:buClr>
              <a:buSzPts val="1800"/>
              <a:buFont typeface="Noto Symbol"/>
              <a:buChar char="●"/>
            </a:pPr>
            <a:r>
              <a:rPr b="0" i="0" lang="en-US" sz="2400" u="none" cap="none" strike="noStrike">
                <a:solidFill>
                  <a:schemeClr val="accent2"/>
                </a:solidFill>
                <a:latin typeface="Tahoma"/>
                <a:ea typeface="Tahoma"/>
                <a:cs typeface="Tahoma"/>
                <a:sym typeface="Tahoma"/>
              </a:rPr>
              <a:t>PUNTEROS</a:t>
            </a:r>
            <a:endParaRPr/>
          </a:p>
        </p:txBody>
      </p:sp>
      <p:sp>
        <p:nvSpPr>
          <p:cNvPr id="122" name="Google Shape;122;p13"/>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123" name="Google Shape;123;p13"/>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124" name="Google Shape;124;p13"/>
          <p:cNvSpPr txBox="1"/>
          <p:nvPr/>
        </p:nvSpPr>
        <p:spPr>
          <a:xfrm>
            <a:off x="1022350" y="1371600"/>
            <a:ext cx="7588250" cy="264795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Tahoma"/>
              <a:buNone/>
            </a:pPr>
            <a:r>
              <a:rPr b="1" i="0" lang="en-US" sz="2400" u="none" cap="none" strike="noStrike">
                <a:solidFill>
                  <a:schemeClr val="dk1"/>
                </a:solidFill>
                <a:latin typeface="Tahoma"/>
                <a:ea typeface="Tahoma"/>
                <a:cs typeface="Tahoma"/>
                <a:sym typeface="Tahoma"/>
              </a:rPr>
              <a:t>Operaciones No válidas</a:t>
            </a:r>
            <a:endParaRPr/>
          </a:p>
          <a:p>
            <a:pPr indent="0" lvl="0" marL="0" marR="0" rtl="0" algn="just">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 No se pueden sumar/[restar] dos punteros</a:t>
            </a:r>
            <a:endParaRPr/>
          </a:p>
          <a:p>
            <a:pPr indent="0" lvl="0" marL="0" marR="0" rtl="0" algn="just">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 No se pueden multiplicar dos punteros </a:t>
            </a:r>
            <a:endParaRPr/>
          </a:p>
          <a:p>
            <a:pPr indent="0" lvl="0" marL="0" marR="0" rtl="0" algn="just">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 No se pueden dividir dos punteros</a:t>
            </a:r>
            <a:endParaRPr/>
          </a:p>
          <a:p>
            <a:pPr indent="0" lvl="0" marL="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28" name="Shape 128"/>
        <p:cNvGrpSpPr/>
        <p:nvPr/>
      </p:nvGrpSpPr>
      <p:grpSpPr>
        <a:xfrm>
          <a:off x="0" y="0"/>
          <a:ext cx="0" cy="0"/>
          <a:chOff x="0" y="0"/>
          <a:chExt cx="0" cy="0"/>
        </a:xfrm>
      </p:grpSpPr>
      <p:sp>
        <p:nvSpPr>
          <p:cNvPr id="129" name="Google Shape;129;p14"/>
          <p:cNvSpPr txBox="1"/>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2"/>
              </a:buClr>
              <a:buSzPts val="1800"/>
              <a:buFont typeface="Noto Symbol"/>
              <a:buChar char="●"/>
            </a:pPr>
            <a:r>
              <a:rPr b="0" i="0" lang="en-US" sz="2400" u="none" cap="none" strike="noStrike">
                <a:solidFill>
                  <a:schemeClr val="accent2"/>
                </a:solidFill>
                <a:latin typeface="Tahoma"/>
                <a:ea typeface="Tahoma"/>
                <a:cs typeface="Tahoma"/>
                <a:sym typeface="Tahoma"/>
              </a:rPr>
              <a:t>PUNTEROS</a:t>
            </a:r>
            <a:endParaRPr/>
          </a:p>
        </p:txBody>
      </p:sp>
      <p:sp>
        <p:nvSpPr>
          <p:cNvPr id="130" name="Google Shape;130;p14"/>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131" name="Google Shape;131;p14"/>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132" name="Google Shape;132;p14"/>
          <p:cNvSpPr txBox="1"/>
          <p:nvPr/>
        </p:nvSpPr>
        <p:spPr>
          <a:xfrm>
            <a:off x="1022350" y="1371600"/>
            <a:ext cx="7588250" cy="228282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Tahoma"/>
              <a:buNone/>
            </a:pPr>
            <a:r>
              <a:rPr b="1" i="0" lang="en-US" sz="2400" u="sng" cap="none" strike="noStrike">
                <a:solidFill>
                  <a:schemeClr val="dk1"/>
                </a:solidFill>
                <a:latin typeface="Tahoma"/>
                <a:ea typeface="Tahoma"/>
                <a:cs typeface="Tahoma"/>
                <a:sym typeface="Tahoma"/>
              </a:rPr>
              <a:t>Punteros y Arreglos</a:t>
            </a:r>
            <a:endParaRPr/>
          </a:p>
          <a:p>
            <a:pPr indent="0" lvl="0" marL="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El nombre de un arreglo es simplemente un puntero, y contiene la dirección en memoria del comienzo de la secuencia de elementos que forman el arreglo, ósea el primer elemento.  </a:t>
            </a:r>
            <a:endParaRPr/>
          </a:p>
        </p:txBody>
      </p:sp>
      <p:sp>
        <p:nvSpPr>
          <p:cNvPr id="133" name="Google Shape;133;p14"/>
          <p:cNvSpPr txBox="1"/>
          <p:nvPr/>
        </p:nvSpPr>
        <p:spPr>
          <a:xfrm>
            <a:off x="1022350" y="3917950"/>
            <a:ext cx="7588250" cy="118745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Es un puntero constante, ya que no se puede modificar, sólo se puede acceder para indexar los elementos del arreglo.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37" name="Shape 137"/>
        <p:cNvGrpSpPr/>
        <p:nvPr/>
      </p:nvGrpSpPr>
      <p:grpSpPr>
        <a:xfrm>
          <a:off x="0" y="0"/>
          <a:ext cx="0" cy="0"/>
          <a:chOff x="0" y="0"/>
          <a:chExt cx="0" cy="0"/>
        </a:xfrm>
      </p:grpSpPr>
      <p:sp>
        <p:nvSpPr>
          <p:cNvPr id="138" name="Google Shape;138;p15"/>
          <p:cNvSpPr txBox="1"/>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2"/>
              </a:buClr>
              <a:buSzPts val="1800"/>
              <a:buFont typeface="Noto Symbol"/>
              <a:buChar char="●"/>
            </a:pPr>
            <a:r>
              <a:rPr b="0" i="0" lang="en-US" sz="2400" u="none" cap="none" strike="noStrike">
                <a:solidFill>
                  <a:schemeClr val="accent2"/>
                </a:solidFill>
                <a:latin typeface="Tahoma"/>
                <a:ea typeface="Tahoma"/>
                <a:cs typeface="Tahoma"/>
                <a:sym typeface="Tahoma"/>
              </a:rPr>
              <a:t>PUNTEROS</a:t>
            </a:r>
            <a:endParaRPr/>
          </a:p>
        </p:txBody>
      </p:sp>
      <p:sp>
        <p:nvSpPr>
          <p:cNvPr id="139" name="Google Shape;139;p15"/>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140" name="Google Shape;140;p15"/>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141" name="Google Shape;141;p15"/>
          <p:cNvSpPr txBox="1"/>
          <p:nvPr/>
        </p:nvSpPr>
        <p:spPr>
          <a:xfrm>
            <a:off x="1022350" y="1466850"/>
            <a:ext cx="7588250" cy="520382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Ej.</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float v[10];</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float *p;</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float x =100.5;</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int j;</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for (j=0; j &lt; 10;j++)   </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*(v+j) =  j*10.0;   </a:t>
            </a:r>
            <a:endParaRPr/>
          </a:p>
          <a:p>
            <a:pPr indent="0" lvl="0" marL="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p = v+4 ;   se asigna  el elemento 5to */</a:t>
            </a:r>
            <a:endParaRPr/>
          </a:p>
          <a:p>
            <a:pPr indent="0" lvl="0" marL="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Es igual a </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for (j=0; j &lt; 10;j++)   </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v[j] =  j*10.0;</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45" name="Shape 145"/>
        <p:cNvGrpSpPr/>
        <p:nvPr/>
      </p:nvGrpSpPr>
      <p:grpSpPr>
        <a:xfrm>
          <a:off x="0" y="0"/>
          <a:ext cx="0" cy="0"/>
          <a:chOff x="0" y="0"/>
          <a:chExt cx="0" cy="0"/>
        </a:xfrm>
      </p:grpSpPr>
      <p:sp>
        <p:nvSpPr>
          <p:cNvPr id="146" name="Google Shape;146;p16"/>
          <p:cNvSpPr txBox="1"/>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2"/>
              </a:buClr>
              <a:buSzPts val="1800"/>
              <a:buFont typeface="Noto Symbol"/>
              <a:buChar char="●"/>
            </a:pPr>
            <a:r>
              <a:rPr b="0" i="0" lang="en-US" sz="2400" u="none" cap="none" strike="noStrike">
                <a:solidFill>
                  <a:schemeClr val="accent2"/>
                </a:solidFill>
                <a:latin typeface="Tahoma"/>
                <a:ea typeface="Tahoma"/>
                <a:cs typeface="Tahoma"/>
                <a:sym typeface="Tahoma"/>
              </a:rPr>
              <a:t>PUNTEROS</a:t>
            </a:r>
            <a:endParaRPr/>
          </a:p>
        </p:txBody>
      </p:sp>
      <p:sp>
        <p:nvSpPr>
          <p:cNvPr id="147" name="Google Shape;147;p16"/>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148" name="Google Shape;148;p16"/>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149" name="Google Shape;149;p16"/>
          <p:cNvSpPr txBox="1"/>
          <p:nvPr/>
        </p:nvSpPr>
        <p:spPr>
          <a:xfrm>
            <a:off x="990600" y="1447800"/>
            <a:ext cx="7588250" cy="456723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px = &amp;arr[0] es igual a     px = arr</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a:t>
            </a:r>
            <a:r>
              <a:rPr b="0" i="0" lang="en-US" sz="1600" u="none" cap="none" strike="noStrike">
                <a:solidFill>
                  <a:schemeClr val="dk1"/>
                </a:solidFill>
                <a:latin typeface="Tahoma"/>
                <a:ea typeface="Tahoma"/>
                <a:cs typeface="Tahoma"/>
                <a:sym typeface="Tahoma"/>
              </a:rPr>
              <a:t>1496    1500    1504    1508    1512</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arr </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arr → &amp;arr[0]  si hacemos   </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a:t>
            </a:r>
            <a:r>
              <a:rPr b="0" i="0" lang="en-US" sz="2000" u="none" cap="none" strike="noStrike">
                <a:solidFill>
                  <a:schemeClr val="dk1"/>
                </a:solidFill>
                <a:latin typeface="Tahoma"/>
                <a:ea typeface="Tahoma"/>
                <a:cs typeface="Tahoma"/>
                <a:sym typeface="Tahoma"/>
              </a:rPr>
              <a:t>px +1</a:t>
            </a:r>
            <a:r>
              <a:rPr b="0" i="0" lang="en-US" sz="2400" u="none" cap="none" strike="noStrike">
                <a:solidFill>
                  <a:schemeClr val="dk1"/>
                </a:solidFill>
                <a:latin typeface="Tahoma"/>
                <a:ea typeface="Tahoma"/>
                <a:cs typeface="Tahoma"/>
                <a:sym typeface="Tahoma"/>
              </a:rPr>
              <a:t>,   </a:t>
            </a:r>
            <a:r>
              <a:rPr b="0" i="0" lang="en-US" sz="1800" u="none" cap="none" strike="noStrike">
                <a:solidFill>
                  <a:schemeClr val="dk1"/>
                </a:solidFill>
                <a:latin typeface="Tahoma"/>
                <a:ea typeface="Tahoma"/>
                <a:cs typeface="Tahoma"/>
                <a:sym typeface="Tahoma"/>
              </a:rPr>
              <a:t>esta forma mantiene la dirección original del puntero</a:t>
            </a:r>
            <a:endParaRPr/>
          </a:p>
          <a:p>
            <a:pPr indent="0" lvl="0" marL="0" marR="0" rtl="0" algn="just">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             px++   ,  varia la dirección original del puntero.</a:t>
            </a:r>
            <a:endParaRPr/>
          </a:p>
          <a:p>
            <a:pPr indent="0" lvl="0" marL="0" marR="0" rtl="0" algn="just">
              <a:lnSpc>
                <a:spcPct val="100000"/>
              </a:lnSpc>
              <a:spcBef>
                <a:spcPts val="0"/>
              </a:spcBef>
              <a:spcAft>
                <a:spcPts val="0"/>
              </a:spcAft>
              <a:buClr>
                <a:schemeClr val="dk1"/>
              </a:buClr>
              <a:buFont typeface="Times New Roman"/>
              <a:buNone/>
            </a:pPr>
            <a:r>
              <a:t/>
            </a:r>
            <a:endParaRPr b="0" i="0" sz="18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Font typeface="Times New Roman"/>
              <a:buNone/>
            </a:pPr>
            <a:r>
              <a:t/>
            </a:r>
            <a:endParaRPr b="0" i="0" sz="18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p = v+4;  /* se asigna la dirección del quinto</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elemento del arreglo */</a:t>
            </a:r>
            <a:endParaRPr/>
          </a:p>
          <a:p>
            <a:pPr indent="0" lvl="0" marL="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V = &amp;x;  /* </a:t>
            </a:r>
            <a:r>
              <a:rPr b="1" i="0" lang="en-US" sz="2400" u="none" cap="none" strike="noStrike">
                <a:solidFill>
                  <a:schemeClr val="dk1"/>
                </a:solidFill>
                <a:latin typeface="Tahoma"/>
                <a:ea typeface="Tahoma"/>
                <a:cs typeface="Tahoma"/>
                <a:sym typeface="Tahoma"/>
              </a:rPr>
              <a:t>error</a:t>
            </a:r>
            <a:r>
              <a:rPr b="0" i="0" lang="en-US" sz="2400" u="none" cap="none" strike="noStrike">
                <a:solidFill>
                  <a:schemeClr val="dk1"/>
                </a:solidFill>
                <a:latin typeface="Tahoma"/>
                <a:ea typeface="Tahoma"/>
                <a:cs typeface="Tahoma"/>
                <a:sym typeface="Tahoma"/>
              </a:rPr>
              <a:t>, no se puede modificar un puntero</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constante */ </a:t>
            </a:r>
            <a:endParaRPr/>
          </a:p>
        </p:txBody>
      </p:sp>
      <p:sp>
        <p:nvSpPr>
          <p:cNvPr id="150" name="Google Shape;150;p16"/>
          <p:cNvSpPr/>
          <p:nvPr/>
        </p:nvSpPr>
        <p:spPr>
          <a:xfrm>
            <a:off x="1752600" y="2286000"/>
            <a:ext cx="3810000" cy="2286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151" name="Google Shape;151;p16"/>
          <p:cNvCxnSpPr/>
          <p:nvPr/>
        </p:nvCxnSpPr>
        <p:spPr>
          <a:xfrm>
            <a:off x="2438400" y="2286000"/>
            <a:ext cx="0" cy="228600"/>
          </a:xfrm>
          <a:prstGeom prst="straightConnector1">
            <a:avLst/>
          </a:prstGeom>
          <a:noFill/>
          <a:ln cap="flat" cmpd="sng" w="9525">
            <a:solidFill>
              <a:schemeClr val="dk1"/>
            </a:solidFill>
            <a:prstDash val="solid"/>
            <a:miter lim="8000"/>
            <a:headEnd len="sm" w="sm" type="none"/>
            <a:tailEnd len="sm" w="sm" type="none"/>
          </a:ln>
        </p:spPr>
      </p:cxnSp>
      <p:cxnSp>
        <p:nvCxnSpPr>
          <p:cNvPr id="152" name="Google Shape;152;p16"/>
          <p:cNvCxnSpPr/>
          <p:nvPr/>
        </p:nvCxnSpPr>
        <p:spPr>
          <a:xfrm>
            <a:off x="3886200" y="2286000"/>
            <a:ext cx="0" cy="228600"/>
          </a:xfrm>
          <a:prstGeom prst="straightConnector1">
            <a:avLst/>
          </a:prstGeom>
          <a:noFill/>
          <a:ln cap="flat" cmpd="sng" w="9525">
            <a:solidFill>
              <a:schemeClr val="dk1"/>
            </a:solidFill>
            <a:prstDash val="solid"/>
            <a:miter lim="8000"/>
            <a:headEnd len="sm" w="sm" type="none"/>
            <a:tailEnd len="sm" w="sm" type="none"/>
          </a:ln>
        </p:spPr>
      </p:cxnSp>
      <p:cxnSp>
        <p:nvCxnSpPr>
          <p:cNvPr id="153" name="Google Shape;153;p16"/>
          <p:cNvCxnSpPr/>
          <p:nvPr/>
        </p:nvCxnSpPr>
        <p:spPr>
          <a:xfrm>
            <a:off x="4648200" y="2286000"/>
            <a:ext cx="0" cy="228600"/>
          </a:xfrm>
          <a:prstGeom prst="straightConnector1">
            <a:avLst/>
          </a:prstGeom>
          <a:noFill/>
          <a:ln cap="flat" cmpd="sng" w="9525">
            <a:solidFill>
              <a:schemeClr val="dk1"/>
            </a:solidFill>
            <a:prstDash val="solid"/>
            <a:miter lim="8000"/>
            <a:headEnd len="sm" w="sm" type="none"/>
            <a:tailEnd len="sm" w="sm" type="none"/>
          </a:ln>
        </p:spPr>
      </p:cxnSp>
      <p:cxnSp>
        <p:nvCxnSpPr>
          <p:cNvPr id="154" name="Google Shape;154;p16"/>
          <p:cNvCxnSpPr/>
          <p:nvPr/>
        </p:nvCxnSpPr>
        <p:spPr>
          <a:xfrm>
            <a:off x="3124200" y="2286000"/>
            <a:ext cx="0" cy="228600"/>
          </a:xfrm>
          <a:prstGeom prst="straightConnector1">
            <a:avLst/>
          </a:prstGeom>
          <a:noFill/>
          <a:ln cap="flat" cmpd="sng" w="9525">
            <a:solidFill>
              <a:schemeClr val="dk1"/>
            </a:solidFill>
            <a:prstDash val="solid"/>
            <a:miter lim="8000"/>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58" name="Shape 158"/>
        <p:cNvGrpSpPr/>
        <p:nvPr/>
      </p:nvGrpSpPr>
      <p:grpSpPr>
        <a:xfrm>
          <a:off x="0" y="0"/>
          <a:ext cx="0" cy="0"/>
          <a:chOff x="0" y="0"/>
          <a:chExt cx="0" cy="0"/>
        </a:xfrm>
      </p:grpSpPr>
      <p:sp>
        <p:nvSpPr>
          <p:cNvPr id="159" name="Google Shape;159;p17"/>
          <p:cNvSpPr txBox="1"/>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2"/>
              </a:buClr>
              <a:buSzPts val="1800"/>
              <a:buFont typeface="Noto Symbol"/>
              <a:buChar char="●"/>
            </a:pPr>
            <a:r>
              <a:rPr b="0" i="0" lang="en-US" sz="2400" u="none" cap="none" strike="noStrike">
                <a:solidFill>
                  <a:schemeClr val="accent2"/>
                </a:solidFill>
                <a:latin typeface="Tahoma"/>
                <a:ea typeface="Tahoma"/>
                <a:cs typeface="Tahoma"/>
                <a:sym typeface="Tahoma"/>
              </a:rPr>
              <a:t>PUNTEROS</a:t>
            </a:r>
            <a:endParaRPr/>
          </a:p>
        </p:txBody>
      </p:sp>
      <p:sp>
        <p:nvSpPr>
          <p:cNvPr id="160" name="Google Shape;160;p17"/>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161" name="Google Shape;161;p17"/>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162" name="Google Shape;162;p17"/>
          <p:cNvSpPr txBox="1"/>
          <p:nvPr/>
        </p:nvSpPr>
        <p:spPr>
          <a:xfrm>
            <a:off x="1022350" y="1371600"/>
            <a:ext cx="7588250" cy="44735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Tahoma"/>
              <a:buNone/>
            </a:pPr>
            <a:r>
              <a:rPr b="1" i="0" lang="en-US" sz="2400" u="sng" cap="none" strike="noStrike">
                <a:solidFill>
                  <a:schemeClr val="dk1"/>
                </a:solidFill>
                <a:latin typeface="Tahoma"/>
                <a:ea typeface="Tahoma"/>
                <a:cs typeface="Tahoma"/>
                <a:sym typeface="Tahoma"/>
              </a:rPr>
              <a:t>Arreglos de Punteros </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Podemos relacionar o direccionar arreglos como si fuesen punteros y punteros como si fuesen arreglos.</a:t>
            </a:r>
            <a:endParaRPr/>
          </a:p>
          <a:p>
            <a:pPr indent="0" lvl="0" marL="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Esto implica que podemos almacenar cadena de datos en elementos de arreglos.  Sin la existencia de punteros esto no sería posible, ya que no existe el tipo de datos cadena(string).  Existe lo que se llama constante cadena.</a:t>
            </a:r>
            <a:endParaRPr/>
          </a:p>
          <a:p>
            <a:pPr indent="0" lvl="0" marL="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int *ptr[10];              </a:t>
            </a:r>
            <a:r>
              <a:rPr b="0" i="0" lang="en-US" sz="2000" u="none" cap="none" strike="noStrike">
                <a:solidFill>
                  <a:schemeClr val="dk1"/>
                </a:solidFill>
                <a:latin typeface="Tahoma"/>
                <a:ea typeface="Tahoma"/>
                <a:cs typeface="Tahoma"/>
                <a:sym typeface="Tahoma"/>
              </a:rPr>
              <a:t>/* arreglo de 10 punteros a enteros */</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char *puntos[25];     </a:t>
            </a:r>
            <a:r>
              <a:rPr b="0" i="0" lang="en-US" sz="2000" u="none" cap="none" strike="noStrike">
                <a:solidFill>
                  <a:schemeClr val="dk1"/>
                </a:solidFill>
                <a:latin typeface="Tahoma"/>
                <a:ea typeface="Tahoma"/>
                <a:cs typeface="Tahoma"/>
                <a:sym typeface="Tahoma"/>
              </a:rPr>
              <a:t>/*arreglo de 25 punteros a carácter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66" name="Shape 166"/>
        <p:cNvGrpSpPr/>
        <p:nvPr/>
      </p:nvGrpSpPr>
      <p:grpSpPr>
        <a:xfrm>
          <a:off x="0" y="0"/>
          <a:ext cx="0" cy="0"/>
          <a:chOff x="0" y="0"/>
          <a:chExt cx="0" cy="0"/>
        </a:xfrm>
      </p:grpSpPr>
      <p:sp>
        <p:nvSpPr>
          <p:cNvPr id="167" name="Google Shape;167;p18"/>
          <p:cNvSpPr txBox="1"/>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2"/>
              </a:buClr>
              <a:buSzPts val="1800"/>
              <a:buFont typeface="Noto Symbol"/>
              <a:buChar char="●"/>
            </a:pPr>
            <a:r>
              <a:rPr b="0" i="0" lang="en-US" sz="2400" u="none" cap="none" strike="noStrike">
                <a:solidFill>
                  <a:schemeClr val="accent2"/>
                </a:solidFill>
                <a:latin typeface="Tahoma"/>
                <a:ea typeface="Tahoma"/>
                <a:cs typeface="Tahoma"/>
                <a:sym typeface="Tahoma"/>
              </a:rPr>
              <a:t>PUNTEROS         				Segunda Parte</a:t>
            </a:r>
            <a:endParaRPr/>
          </a:p>
        </p:txBody>
      </p:sp>
      <p:sp>
        <p:nvSpPr>
          <p:cNvPr id="168" name="Google Shape;168;p18"/>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169" name="Google Shape;169;p18"/>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170" name="Google Shape;170;p18"/>
          <p:cNvSpPr txBox="1"/>
          <p:nvPr/>
        </p:nvSpPr>
        <p:spPr>
          <a:xfrm>
            <a:off x="1022350" y="1371600"/>
            <a:ext cx="7588250" cy="4473575"/>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00000"/>
              </a:lnSpc>
              <a:spcBef>
                <a:spcPts val="0"/>
              </a:spcBef>
              <a:spcAft>
                <a:spcPts val="0"/>
              </a:spcAft>
              <a:buClr>
                <a:schemeClr val="dk1"/>
              </a:buClr>
              <a:buFont typeface="Tahoma"/>
              <a:buNone/>
            </a:pPr>
            <a:r>
              <a:rPr b="1" i="0" lang="en-US" sz="2400" u="sng" cap="none" strike="noStrike">
                <a:solidFill>
                  <a:schemeClr val="dk1"/>
                </a:solidFill>
                <a:latin typeface="Tahoma"/>
                <a:ea typeface="Tahoma"/>
                <a:cs typeface="Tahoma"/>
                <a:sym typeface="Tahoma"/>
              </a:rPr>
              <a:t>Asignación Dinámica de Memoria</a:t>
            </a:r>
            <a:endParaRPr/>
          </a:p>
          <a:p>
            <a:pPr indent="-457200" lvl="0" marL="45720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Tenemos los tipos de variables siguientes:</a:t>
            </a:r>
            <a:endParaRPr/>
          </a:p>
          <a:p>
            <a:pPr indent="-457200" lvl="0" marL="45720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457200" lvl="0" marL="457200" marR="0" rtl="0" algn="just">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 Static y Global:	Se almacenan en posiciones fijas de 	memoria(área de segmento de datos del prg).</a:t>
            </a:r>
            <a:endParaRPr/>
          </a:p>
          <a:p>
            <a:pPr indent="-457200" lvl="0" marL="45720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457200" lvl="0" marL="457200" marR="0" rtl="0" algn="just">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 Locales:  Se almacenan en la pila</a:t>
            </a:r>
            <a:r>
              <a:rPr b="1" i="0" lang="en-US" sz="2400" u="none" cap="none" strike="noStrike">
                <a:solidFill>
                  <a:schemeClr val="dk1"/>
                </a:solidFill>
                <a:latin typeface="Tahoma"/>
                <a:ea typeface="Tahoma"/>
                <a:cs typeface="Tahoma"/>
                <a:sym typeface="Tahoma"/>
              </a:rPr>
              <a:t>(stack)</a:t>
            </a:r>
            <a:endParaRPr/>
          </a:p>
          <a:p>
            <a:pPr indent="-304800" lvl="0" marL="457200" marR="0" rtl="0" algn="just">
              <a:lnSpc>
                <a:spcPct val="100000"/>
              </a:lnSpc>
              <a:spcBef>
                <a:spcPts val="0"/>
              </a:spcBef>
              <a:spcAft>
                <a:spcPts val="0"/>
              </a:spcAft>
              <a:buClr>
                <a:schemeClr val="dk1"/>
              </a:buClr>
              <a:buSzPts val="2400"/>
              <a:buFont typeface="Times New Roman"/>
              <a:buNone/>
            </a:pPr>
            <a:r>
              <a:t/>
            </a:r>
            <a:endParaRPr b="1" i="0" sz="2400" u="none" cap="none" strike="noStrike">
              <a:solidFill>
                <a:schemeClr val="dk1"/>
              </a:solidFill>
              <a:latin typeface="Tahoma"/>
              <a:ea typeface="Tahoma"/>
              <a:cs typeface="Tahoma"/>
              <a:sym typeface="Tahoma"/>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Estas    variables   se   definen   cuando  se compila el </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programa, por lo que el espacio de almacenamiento se</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reserva en el momento de la compilación.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74" name="Shape 174"/>
        <p:cNvGrpSpPr/>
        <p:nvPr/>
      </p:nvGrpSpPr>
      <p:grpSpPr>
        <a:xfrm>
          <a:off x="0" y="0"/>
          <a:ext cx="0" cy="0"/>
          <a:chOff x="0" y="0"/>
          <a:chExt cx="0" cy="0"/>
        </a:xfrm>
      </p:grpSpPr>
      <p:sp>
        <p:nvSpPr>
          <p:cNvPr id="175" name="Google Shape;175;p19"/>
          <p:cNvSpPr txBox="1"/>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2"/>
              </a:buClr>
              <a:buSzPts val="1800"/>
              <a:buFont typeface="Noto Symbol"/>
              <a:buChar char="●"/>
            </a:pPr>
            <a:r>
              <a:rPr b="0" i="0" lang="en-US" sz="2400" u="none" cap="none" strike="noStrike">
                <a:solidFill>
                  <a:schemeClr val="accent2"/>
                </a:solidFill>
                <a:latin typeface="Tahoma"/>
                <a:ea typeface="Tahoma"/>
                <a:cs typeface="Tahoma"/>
                <a:sym typeface="Tahoma"/>
              </a:rPr>
              <a:t>PUNTEROS</a:t>
            </a:r>
            <a:endParaRPr/>
          </a:p>
        </p:txBody>
      </p:sp>
      <p:sp>
        <p:nvSpPr>
          <p:cNvPr id="176" name="Google Shape;176;p19"/>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177" name="Google Shape;177;p19"/>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178" name="Google Shape;178;p19"/>
          <p:cNvSpPr txBox="1"/>
          <p:nvPr/>
        </p:nvSpPr>
        <p:spPr>
          <a:xfrm>
            <a:off x="1022350" y="1371600"/>
            <a:ext cx="7588250" cy="3013075"/>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00000"/>
              </a:lnSpc>
              <a:spcBef>
                <a:spcPts val="0"/>
              </a:spcBef>
              <a:spcAft>
                <a:spcPts val="0"/>
              </a:spcAft>
              <a:buClr>
                <a:schemeClr val="dk1"/>
              </a:buClr>
              <a:buFont typeface="Tahoma"/>
              <a:buNone/>
            </a:pPr>
            <a:r>
              <a:rPr b="1" i="0" lang="en-US" sz="2400" u="sng" cap="none" strike="noStrike">
                <a:solidFill>
                  <a:schemeClr val="dk1"/>
                </a:solidFill>
                <a:latin typeface="Tahoma"/>
                <a:ea typeface="Tahoma"/>
                <a:cs typeface="Tahoma"/>
                <a:sym typeface="Tahoma"/>
              </a:rPr>
              <a:t>Asignación Dinámica de Memoria</a:t>
            </a:r>
            <a:endParaRPr/>
          </a:p>
          <a:p>
            <a:pPr indent="-457200" lvl="0" marL="45720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No siempre se conoce la cantidad de memoria que se </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un programa necesita para la corrida de un programa.</a:t>
            </a:r>
            <a:endParaRPr/>
          </a:p>
          <a:p>
            <a:pPr indent="-457200" lvl="0" marL="45720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El lenguaje C,  asigna la memoria en el momento de </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ejecución en el heap o montículo, y se manipula a</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Través de las siguientes funciones:</a:t>
            </a:r>
            <a:endParaRPr/>
          </a:p>
        </p:txBody>
      </p:sp>
      <p:sp>
        <p:nvSpPr>
          <p:cNvPr id="179" name="Google Shape;179;p19"/>
          <p:cNvSpPr txBox="1"/>
          <p:nvPr/>
        </p:nvSpPr>
        <p:spPr>
          <a:xfrm>
            <a:off x="1339850" y="4648200"/>
            <a:ext cx="2012950" cy="15525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 malloc() 	</a:t>
            </a:r>
            <a:endParaRPr/>
          </a:p>
          <a:p>
            <a:pPr indent="0" lvl="0" marL="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 calloc()</a:t>
            </a:r>
            <a:endParaRPr/>
          </a:p>
          <a:p>
            <a:pPr indent="0" lvl="0" marL="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 realloc() 	</a:t>
            </a:r>
            <a:endParaRPr/>
          </a:p>
          <a:p>
            <a:pPr indent="0" lvl="0" marL="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 free()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83" name="Shape 183"/>
        <p:cNvGrpSpPr/>
        <p:nvPr/>
      </p:nvGrpSpPr>
      <p:grpSpPr>
        <a:xfrm>
          <a:off x="0" y="0"/>
          <a:ext cx="0" cy="0"/>
          <a:chOff x="0" y="0"/>
          <a:chExt cx="0" cy="0"/>
        </a:xfrm>
      </p:grpSpPr>
      <p:sp>
        <p:nvSpPr>
          <p:cNvPr id="184" name="Google Shape;184;p20"/>
          <p:cNvSpPr txBox="1"/>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2"/>
              </a:buClr>
              <a:buSzPts val="1800"/>
              <a:buFont typeface="Noto Symbol"/>
              <a:buChar char="●"/>
            </a:pPr>
            <a:r>
              <a:rPr b="0" i="0" lang="en-US" sz="2400" u="none" cap="none" strike="noStrike">
                <a:solidFill>
                  <a:schemeClr val="accent2"/>
                </a:solidFill>
                <a:latin typeface="Tahoma"/>
                <a:ea typeface="Tahoma"/>
                <a:cs typeface="Tahoma"/>
                <a:sym typeface="Tahoma"/>
              </a:rPr>
              <a:t>PUNTEROS</a:t>
            </a:r>
            <a:endParaRPr/>
          </a:p>
        </p:txBody>
      </p:sp>
      <p:sp>
        <p:nvSpPr>
          <p:cNvPr id="185" name="Google Shape;185;p20"/>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186" name="Google Shape;186;p20"/>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187" name="Google Shape;187;p20"/>
          <p:cNvSpPr txBox="1"/>
          <p:nvPr/>
        </p:nvSpPr>
        <p:spPr>
          <a:xfrm>
            <a:off x="1022350" y="1371600"/>
            <a:ext cx="7588250" cy="1187450"/>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00000"/>
              </a:lnSpc>
              <a:spcBef>
                <a:spcPts val="0"/>
              </a:spcBef>
              <a:spcAft>
                <a:spcPts val="0"/>
              </a:spcAft>
              <a:buClr>
                <a:schemeClr val="dk1"/>
              </a:buClr>
              <a:buFont typeface="Tahoma"/>
              <a:buNone/>
            </a:pPr>
            <a:r>
              <a:rPr b="1" i="0" lang="en-US" sz="2400" u="sng" cap="none" strike="noStrike">
                <a:solidFill>
                  <a:schemeClr val="dk1"/>
                </a:solidFill>
                <a:latin typeface="Tahoma"/>
                <a:ea typeface="Tahoma"/>
                <a:cs typeface="Tahoma"/>
                <a:sym typeface="Tahoma"/>
              </a:rPr>
              <a:t>El heap</a:t>
            </a:r>
            <a:r>
              <a:rPr b="0" i="0" lang="en-US" sz="2400" u="none" cap="none" strike="noStrike">
                <a:solidFill>
                  <a:schemeClr val="dk1"/>
                </a:solidFill>
                <a:latin typeface="Tahoma"/>
                <a:ea typeface="Tahoma"/>
                <a:cs typeface="Tahoma"/>
                <a:sym typeface="Tahoma"/>
              </a:rPr>
              <a:t>(almacén libre)</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Área de memoria que queda libre después que se</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carga el programa.</a:t>
            </a:r>
            <a:endParaRPr/>
          </a:p>
        </p:txBody>
      </p:sp>
      <p:sp>
        <p:nvSpPr>
          <p:cNvPr id="188" name="Google Shape;188;p20"/>
          <p:cNvSpPr txBox="1"/>
          <p:nvPr/>
        </p:nvSpPr>
        <p:spPr>
          <a:xfrm>
            <a:off x="1022350" y="2698750"/>
            <a:ext cx="7588250" cy="3378200"/>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00000"/>
              </a:lnSpc>
              <a:spcBef>
                <a:spcPts val="0"/>
              </a:spcBef>
              <a:spcAft>
                <a:spcPts val="0"/>
              </a:spcAft>
              <a:buClr>
                <a:schemeClr val="dk1"/>
              </a:buClr>
              <a:buFont typeface="Tahoma"/>
              <a:buNone/>
            </a:pPr>
            <a:r>
              <a:rPr b="1" i="0" lang="en-US" sz="2400" u="none" cap="none" strike="noStrike">
                <a:solidFill>
                  <a:schemeClr val="dk1"/>
                </a:solidFill>
                <a:latin typeface="Tahoma"/>
                <a:ea typeface="Tahoma"/>
                <a:cs typeface="Tahoma"/>
                <a:sym typeface="Tahoma"/>
              </a:rPr>
              <a:t>Función malloc(</a:t>
            </a:r>
            <a:r>
              <a:rPr b="0" i="0" lang="en-US" sz="2400" u="none" cap="none" strike="noStrike">
                <a:solidFill>
                  <a:schemeClr val="dk1"/>
                </a:solidFill>
                <a:latin typeface="Tahoma"/>
                <a:ea typeface="Tahoma"/>
                <a:cs typeface="Tahoma"/>
                <a:sym typeface="Tahoma"/>
              </a:rPr>
              <a:t>parámetro</a:t>
            </a:r>
            <a:r>
              <a:rPr b="1" i="0" lang="en-US" sz="2400" u="none" cap="none" strike="noStrike">
                <a:solidFill>
                  <a:schemeClr val="dk1"/>
                </a:solidFill>
                <a:latin typeface="Tahoma"/>
                <a:ea typeface="Tahoma"/>
                <a:cs typeface="Tahoma"/>
                <a:sym typeface="Tahoma"/>
              </a:rPr>
              <a:t>)</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Asignar bloques de memoria, se asigna el tamaño</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pasado como parámetro.  </a:t>
            </a:r>
            <a:endParaRPr/>
          </a:p>
          <a:p>
            <a:pPr indent="-457200" lvl="0" marL="45720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tipo *puntero;</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puntero=(tipo *) malloc(tamaño en bytes)</a:t>
            </a:r>
            <a:endParaRPr/>
          </a:p>
          <a:p>
            <a:pPr indent="-457200" lvl="0" marL="45720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long *p;</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p=(long *) malloc(32);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92" name="Shape 192"/>
        <p:cNvGrpSpPr/>
        <p:nvPr/>
      </p:nvGrpSpPr>
      <p:grpSpPr>
        <a:xfrm>
          <a:off x="0" y="0"/>
          <a:ext cx="0" cy="0"/>
          <a:chOff x="0" y="0"/>
          <a:chExt cx="0" cy="0"/>
        </a:xfrm>
      </p:grpSpPr>
      <p:sp>
        <p:nvSpPr>
          <p:cNvPr id="193" name="Google Shape;193;p21"/>
          <p:cNvSpPr txBox="1"/>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2"/>
              </a:buClr>
              <a:buSzPts val="1800"/>
              <a:buFont typeface="Noto Symbol"/>
              <a:buChar char="●"/>
            </a:pPr>
            <a:r>
              <a:rPr b="0" i="0" lang="en-US" sz="2400" u="none" cap="none" strike="noStrike">
                <a:solidFill>
                  <a:schemeClr val="accent2"/>
                </a:solidFill>
                <a:latin typeface="Tahoma"/>
                <a:ea typeface="Tahoma"/>
                <a:cs typeface="Tahoma"/>
                <a:sym typeface="Tahoma"/>
              </a:rPr>
              <a:t>PUNTEROS</a:t>
            </a:r>
            <a:endParaRPr/>
          </a:p>
        </p:txBody>
      </p:sp>
      <p:sp>
        <p:nvSpPr>
          <p:cNvPr id="194" name="Google Shape;194;p21"/>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195" name="Google Shape;195;p21"/>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196" name="Google Shape;196;p21"/>
          <p:cNvSpPr txBox="1"/>
          <p:nvPr/>
        </p:nvSpPr>
        <p:spPr>
          <a:xfrm>
            <a:off x="1022350" y="1371600"/>
            <a:ext cx="7816850" cy="4108450"/>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Se puede usar el operador </a:t>
            </a:r>
            <a:r>
              <a:rPr b="0" i="1" lang="en-US" sz="2400" u="sng" cap="none" strike="noStrike">
                <a:solidFill>
                  <a:schemeClr val="dk1"/>
                </a:solidFill>
                <a:latin typeface="Tahoma"/>
                <a:ea typeface="Tahoma"/>
                <a:cs typeface="Tahoma"/>
                <a:sym typeface="Tahoma"/>
              </a:rPr>
              <a:t>sizeof().</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int *r;</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r = (int *) malloc(10 * sizeof(int));</a:t>
            </a:r>
            <a:endParaRPr/>
          </a:p>
          <a:p>
            <a:pPr indent="-457200" lvl="0" marL="457200" marR="0" rtl="0" algn="just">
              <a:lnSpc>
                <a:spcPct val="100000"/>
              </a:lnSpc>
              <a:spcBef>
                <a:spcPts val="0"/>
              </a:spcBef>
              <a:spcAft>
                <a:spcPts val="0"/>
              </a:spcAft>
              <a:buClr>
                <a:schemeClr val="dk1"/>
              </a:buClr>
              <a:buFont typeface="Times New Roman"/>
              <a:buNone/>
            </a:pPr>
            <a:r>
              <a:t/>
            </a:r>
            <a:endParaRPr b="0" i="1" sz="2400" u="sng" cap="none" strike="noStrike">
              <a:solidFill>
                <a:schemeClr val="dk1"/>
              </a:solidFill>
              <a:latin typeface="Tahoma"/>
              <a:ea typeface="Tahoma"/>
              <a:cs typeface="Tahoma"/>
              <a:sym typeface="Tahoma"/>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Si no hay memoria disponible, la función devuelve</a:t>
            </a:r>
            <a:endParaRPr/>
          </a:p>
          <a:p>
            <a:pPr indent="-457200" lvl="0" marL="457200" marR="0" rtl="0" algn="just">
              <a:lnSpc>
                <a:spcPct val="100000"/>
              </a:lnSpc>
              <a:spcBef>
                <a:spcPts val="0"/>
              </a:spcBef>
              <a:spcAft>
                <a:spcPts val="0"/>
              </a:spcAft>
              <a:buClr>
                <a:schemeClr val="dk1"/>
              </a:buClr>
              <a:buFont typeface="Tahoma"/>
              <a:buNone/>
            </a:pPr>
            <a:r>
              <a:rPr b="1" i="0" lang="en-US" sz="2400" u="none" cap="none" strike="noStrike">
                <a:solidFill>
                  <a:schemeClr val="dk1"/>
                </a:solidFill>
                <a:latin typeface="Tahoma"/>
                <a:ea typeface="Tahoma"/>
                <a:cs typeface="Tahoma"/>
                <a:sym typeface="Tahoma"/>
              </a:rPr>
              <a:t>NULL.</a:t>
            </a:r>
            <a:endParaRPr/>
          </a:p>
          <a:p>
            <a:pPr indent="-457200" lvl="0" marL="457200" marR="0" rtl="0" algn="just">
              <a:lnSpc>
                <a:spcPct val="100000"/>
              </a:lnSpc>
              <a:spcBef>
                <a:spcPts val="0"/>
              </a:spcBef>
              <a:spcAft>
                <a:spcPts val="0"/>
              </a:spcAft>
              <a:buClr>
                <a:schemeClr val="dk1"/>
              </a:buClr>
              <a:buFont typeface="Times New Roman"/>
              <a:buNone/>
            </a:pPr>
            <a:r>
              <a:t/>
            </a:r>
            <a:endParaRPr b="1" i="0" sz="2400" u="none" cap="none" strike="noStrike">
              <a:solidFill>
                <a:schemeClr val="dk1"/>
              </a:solidFill>
              <a:latin typeface="Tahoma"/>
              <a:ea typeface="Tahoma"/>
              <a:cs typeface="Tahoma"/>
              <a:sym typeface="Tahoma"/>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La función devuelve la dirección de memoria de la</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variable asignada dinámicamente.</a:t>
            </a:r>
            <a:endParaRPr/>
          </a:p>
          <a:p>
            <a:pPr indent="-457200" lvl="0" marL="45720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Ej. 11.1 pag. 359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34" name="Shape 34"/>
        <p:cNvGrpSpPr/>
        <p:nvPr/>
      </p:nvGrpSpPr>
      <p:grpSpPr>
        <a:xfrm>
          <a:off x="0" y="0"/>
          <a:ext cx="0" cy="0"/>
          <a:chOff x="0" y="0"/>
          <a:chExt cx="0" cy="0"/>
        </a:xfrm>
      </p:grpSpPr>
      <p:sp>
        <p:nvSpPr>
          <p:cNvPr id="35" name="Google Shape;35;p4"/>
          <p:cNvSpPr txBox="1"/>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2"/>
              </a:buClr>
              <a:buSzPts val="1800"/>
              <a:buFont typeface="Noto Symbol"/>
              <a:buChar char="●"/>
            </a:pPr>
            <a:r>
              <a:rPr b="0" i="0" lang="en-US" sz="2400" u="none" cap="none" strike="noStrike">
                <a:solidFill>
                  <a:schemeClr val="accent2"/>
                </a:solidFill>
                <a:latin typeface="Tahoma"/>
                <a:ea typeface="Tahoma"/>
                <a:cs typeface="Tahoma"/>
                <a:sym typeface="Tahoma"/>
              </a:rPr>
              <a:t>PUNTEROS</a:t>
            </a:r>
            <a:endParaRPr/>
          </a:p>
        </p:txBody>
      </p:sp>
      <p:sp>
        <p:nvSpPr>
          <p:cNvPr id="36" name="Google Shape;36;p4"/>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37" name="Google Shape;37;p4"/>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38" name="Google Shape;38;p4"/>
          <p:cNvSpPr txBox="1"/>
          <p:nvPr/>
        </p:nvSpPr>
        <p:spPr>
          <a:xfrm>
            <a:off x="1022350" y="1358900"/>
            <a:ext cx="7588250" cy="15525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Tahoma"/>
              <a:buNone/>
            </a:pPr>
            <a:r>
              <a:rPr b="1" i="0" lang="en-US" sz="2400" u="sng" cap="none" strike="noStrike">
                <a:solidFill>
                  <a:schemeClr val="dk1"/>
                </a:solidFill>
                <a:latin typeface="Tahoma"/>
                <a:ea typeface="Tahoma"/>
                <a:cs typeface="Tahoma"/>
                <a:sym typeface="Tahoma"/>
              </a:rPr>
              <a:t>Declaración.</a:t>
            </a:r>
            <a:r>
              <a:rPr b="0" i="0" lang="en-US" sz="2400" u="none" cap="none" strike="noStrike">
                <a:solidFill>
                  <a:schemeClr val="dk1"/>
                </a:solidFill>
                <a:latin typeface="Tahoma"/>
                <a:ea typeface="Tahoma"/>
                <a:cs typeface="Tahoma"/>
                <a:sym typeface="Tahoma"/>
              </a:rPr>
              <a:t> </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A la variables punteros se les debe indicar el tipo de datos al que apunta y debe ser declarada antes de ser usada; y se utiliza un </a:t>
            </a:r>
            <a:r>
              <a:rPr b="1" i="0" lang="en-US" sz="2400" u="sng" cap="none" strike="noStrike">
                <a:solidFill>
                  <a:schemeClr val="dk1"/>
                </a:solidFill>
                <a:latin typeface="Tahoma"/>
                <a:ea typeface="Tahoma"/>
                <a:cs typeface="Tahoma"/>
                <a:sym typeface="Tahoma"/>
              </a:rPr>
              <a:t>*</a:t>
            </a:r>
            <a:r>
              <a:rPr b="0" i="0" lang="en-US" sz="2400" u="none" cap="none" strike="noStrike">
                <a:solidFill>
                  <a:schemeClr val="dk1"/>
                </a:solidFill>
                <a:latin typeface="Tahoma"/>
                <a:ea typeface="Tahoma"/>
                <a:cs typeface="Tahoma"/>
                <a:sym typeface="Tahoma"/>
              </a:rPr>
              <a:t> antes de la variable.</a:t>
            </a:r>
            <a:endParaRPr/>
          </a:p>
        </p:txBody>
      </p:sp>
      <p:sp>
        <p:nvSpPr>
          <p:cNvPr id="39" name="Google Shape;39;p4"/>
          <p:cNvSpPr txBox="1"/>
          <p:nvPr/>
        </p:nvSpPr>
        <p:spPr>
          <a:xfrm>
            <a:off x="990600" y="3429000"/>
            <a:ext cx="7772400" cy="457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&lt;tipo de dato apuntado&gt; * &lt;identificador de puntero&gt;</a:t>
            </a:r>
            <a:endParaRPr/>
          </a:p>
        </p:txBody>
      </p:sp>
      <p:sp>
        <p:nvSpPr>
          <p:cNvPr id="40" name="Google Shape;40;p4"/>
          <p:cNvSpPr txBox="1"/>
          <p:nvPr/>
        </p:nvSpPr>
        <p:spPr>
          <a:xfrm>
            <a:off x="990600" y="4816475"/>
            <a:ext cx="7772400" cy="82232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El operador </a:t>
            </a:r>
            <a:r>
              <a:rPr b="1" i="0" lang="en-US" sz="2400" u="sng" cap="none" strike="noStrike">
                <a:solidFill>
                  <a:schemeClr val="dk1"/>
                </a:solidFill>
                <a:latin typeface="Tahoma"/>
                <a:ea typeface="Tahoma"/>
                <a:cs typeface="Tahoma"/>
                <a:sym typeface="Tahoma"/>
              </a:rPr>
              <a:t>*</a:t>
            </a:r>
            <a:r>
              <a:rPr b="0" i="0" lang="en-US" sz="2400" u="none" cap="none" strike="noStrike">
                <a:solidFill>
                  <a:schemeClr val="dk1"/>
                </a:solidFill>
                <a:latin typeface="Tahoma"/>
                <a:ea typeface="Tahoma"/>
                <a:cs typeface="Tahoma"/>
                <a:sym typeface="Tahoma"/>
              </a:rPr>
              <a:t> indica que la variable  declarada almacena una dirección de memoria.</a:t>
            </a:r>
            <a:endParaRPr/>
          </a:p>
        </p:txBody>
      </p:sp>
      <p:sp>
        <p:nvSpPr>
          <p:cNvPr id="41" name="Google Shape;41;p4"/>
          <p:cNvSpPr txBox="1"/>
          <p:nvPr/>
        </p:nvSpPr>
        <p:spPr>
          <a:xfrm>
            <a:off x="4114800" y="4114800"/>
            <a:ext cx="1447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int *p;	</a:t>
            </a:r>
            <a:endParaRPr/>
          </a:p>
        </p:txBody>
      </p:sp>
      <p:cxnSp>
        <p:nvCxnSpPr>
          <p:cNvPr id="42" name="Google Shape;42;p4"/>
          <p:cNvCxnSpPr/>
          <p:nvPr/>
        </p:nvCxnSpPr>
        <p:spPr>
          <a:xfrm rot="10800000">
            <a:off x="2819400" y="3886200"/>
            <a:ext cx="1600200" cy="457200"/>
          </a:xfrm>
          <a:prstGeom prst="straightConnector1">
            <a:avLst/>
          </a:prstGeom>
          <a:noFill/>
          <a:ln cap="flat" cmpd="sng" w="9525">
            <a:solidFill>
              <a:schemeClr val="dk1"/>
            </a:solidFill>
            <a:prstDash val="solid"/>
            <a:miter lim="8000"/>
            <a:headEnd len="sm" w="sm" type="none"/>
            <a:tailEnd len="med" w="med" type="triangle"/>
          </a:ln>
        </p:spPr>
      </p:cxnSp>
      <p:cxnSp>
        <p:nvCxnSpPr>
          <p:cNvPr id="43" name="Google Shape;43;p4"/>
          <p:cNvCxnSpPr/>
          <p:nvPr/>
        </p:nvCxnSpPr>
        <p:spPr>
          <a:xfrm flipH="1" rot="10800000">
            <a:off x="4876800" y="3810000"/>
            <a:ext cx="1524000" cy="533400"/>
          </a:xfrm>
          <a:prstGeom prst="straightConnector1">
            <a:avLst/>
          </a:prstGeom>
          <a:noFill/>
          <a:ln cap="flat" cmpd="sng" w="9525">
            <a:solidFill>
              <a:schemeClr val="dk1"/>
            </a:solidFill>
            <a:prstDash val="solid"/>
            <a:miter lim="8000"/>
            <a:headEnd len="sm" w="sm" type="none"/>
            <a:tailEnd len="med" w="med" type="triangle"/>
          </a:ln>
        </p:spPr>
      </p:cxnSp>
      <p:cxnSp>
        <p:nvCxnSpPr>
          <p:cNvPr id="44" name="Google Shape;44;p4"/>
          <p:cNvCxnSpPr/>
          <p:nvPr/>
        </p:nvCxnSpPr>
        <p:spPr>
          <a:xfrm rot="10800000">
            <a:off x="4724400" y="3733800"/>
            <a:ext cx="0" cy="457200"/>
          </a:xfrm>
          <a:prstGeom prst="straightConnector1">
            <a:avLst/>
          </a:prstGeom>
          <a:noFill/>
          <a:ln cap="flat" cmpd="sng" w="9525">
            <a:solidFill>
              <a:schemeClr val="dk1"/>
            </a:solidFill>
            <a:prstDash val="solid"/>
            <a:miter lim="8000"/>
            <a:headEnd len="sm" w="sm"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200" name="Shape 200"/>
        <p:cNvGrpSpPr/>
        <p:nvPr/>
      </p:nvGrpSpPr>
      <p:grpSpPr>
        <a:xfrm>
          <a:off x="0" y="0"/>
          <a:ext cx="0" cy="0"/>
          <a:chOff x="0" y="0"/>
          <a:chExt cx="0" cy="0"/>
        </a:xfrm>
      </p:grpSpPr>
      <p:sp>
        <p:nvSpPr>
          <p:cNvPr id="201" name="Google Shape;201;p22"/>
          <p:cNvSpPr txBox="1"/>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2"/>
              </a:buClr>
              <a:buSzPts val="1800"/>
              <a:buFont typeface="Noto Symbol"/>
              <a:buChar char="●"/>
            </a:pPr>
            <a:r>
              <a:rPr b="0" i="0" lang="en-US" sz="2400" u="none" cap="none" strike="noStrike">
                <a:solidFill>
                  <a:schemeClr val="accent2"/>
                </a:solidFill>
                <a:latin typeface="Tahoma"/>
                <a:ea typeface="Tahoma"/>
                <a:cs typeface="Tahoma"/>
                <a:sym typeface="Tahoma"/>
              </a:rPr>
              <a:t>PUNTEROS</a:t>
            </a:r>
            <a:endParaRPr/>
          </a:p>
        </p:txBody>
      </p:sp>
      <p:sp>
        <p:nvSpPr>
          <p:cNvPr id="202" name="Google Shape;202;p22"/>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203" name="Google Shape;203;p22"/>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204" name="Google Shape;204;p22"/>
          <p:cNvSpPr txBox="1"/>
          <p:nvPr/>
        </p:nvSpPr>
        <p:spPr>
          <a:xfrm>
            <a:off x="1022350" y="1371600"/>
            <a:ext cx="7816850" cy="556895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#include &lt;stdio.h&gt;</a:t>
            </a:r>
            <a:endParaRPr/>
          </a:p>
          <a:p>
            <a:pPr indent="-457200" lvl="0" marL="457200" marR="0" rtl="0" algn="l">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#include &lt;string.h&gt;</a:t>
            </a:r>
            <a:endParaRPr/>
          </a:p>
          <a:p>
            <a:pPr indent="-457200" lvl="0" marL="457200" marR="0" rtl="0" algn="l">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457200" lvl="0" marL="457200" marR="0" rtl="0" algn="l">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void main()</a:t>
            </a:r>
            <a:endParaRPr/>
          </a:p>
          <a:p>
            <a:pPr indent="-457200" lvl="0" marL="457200" marR="0" rtl="0" algn="l">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char cad[121], *ptr;</a:t>
            </a:r>
            <a:endParaRPr/>
          </a:p>
          <a:p>
            <a:pPr indent="-457200" lvl="0" marL="457200" marR="0" rtl="0" algn="l">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int lon;</a:t>
            </a:r>
            <a:endParaRPr/>
          </a:p>
          <a:p>
            <a:pPr indent="-457200" lvl="0" marL="457200" marR="0" rtl="0" algn="l">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puts("\n Introduce una linea de texto \n");</a:t>
            </a:r>
            <a:endParaRPr/>
          </a:p>
          <a:p>
            <a:pPr indent="-457200" lvl="0" marL="457200" marR="0" rtl="0" algn="l">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gets(cad);</a:t>
            </a:r>
            <a:endParaRPr/>
          </a:p>
          <a:p>
            <a:pPr indent="-457200" lvl="0" marL="457200" marR="0" rtl="0" algn="l">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lon=strlen(cad);</a:t>
            </a:r>
            <a:endParaRPr/>
          </a:p>
          <a:p>
            <a:pPr indent="-457200" lvl="0" marL="457200" marR="0" rtl="0" algn="l">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ptr=(char*) malloc((lon+1)*sizeof(char));</a:t>
            </a:r>
            <a:endParaRPr/>
          </a:p>
          <a:p>
            <a:pPr indent="-457200" lvl="0" marL="457200" marR="0" rtl="0" algn="l">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strcpy(ptr,cad); </a:t>
            </a:r>
            <a:endParaRPr/>
          </a:p>
          <a:p>
            <a:pPr indent="-457200" lvl="0" marL="457200" marR="0" rtl="0" algn="l">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printf("ptr = %s \n\n",ptr); </a:t>
            </a:r>
            <a:endParaRPr/>
          </a:p>
          <a:p>
            <a:pPr indent="-457200" lvl="0" marL="457200" marR="0" rtl="0" algn="l">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free(ptr);</a:t>
            </a:r>
            <a:endParaRPr/>
          </a:p>
          <a:p>
            <a:pPr indent="-457200" lvl="0" marL="457200" marR="0" rtl="0" algn="l">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system("PAUSE");	</a:t>
            </a:r>
            <a:endParaRPr/>
          </a:p>
          <a:p>
            <a:pPr indent="-457200" lvl="0" marL="457200" marR="0" rtl="0" algn="l">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208" name="Shape 208"/>
        <p:cNvGrpSpPr/>
        <p:nvPr/>
      </p:nvGrpSpPr>
      <p:grpSpPr>
        <a:xfrm>
          <a:off x="0" y="0"/>
          <a:ext cx="0" cy="0"/>
          <a:chOff x="0" y="0"/>
          <a:chExt cx="0" cy="0"/>
        </a:xfrm>
      </p:grpSpPr>
      <p:sp>
        <p:nvSpPr>
          <p:cNvPr id="209" name="Google Shape;209;p23"/>
          <p:cNvSpPr txBox="1"/>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2"/>
              </a:buClr>
              <a:buSzPts val="1800"/>
              <a:buFont typeface="Noto Symbol"/>
              <a:buChar char="●"/>
            </a:pPr>
            <a:r>
              <a:rPr b="0" i="0" lang="en-US" sz="2400" u="none" cap="none" strike="noStrike">
                <a:solidFill>
                  <a:schemeClr val="accent2"/>
                </a:solidFill>
                <a:latin typeface="Tahoma"/>
                <a:ea typeface="Tahoma"/>
                <a:cs typeface="Tahoma"/>
                <a:sym typeface="Tahoma"/>
              </a:rPr>
              <a:t>PUNTEROS</a:t>
            </a:r>
            <a:endParaRPr/>
          </a:p>
        </p:txBody>
      </p:sp>
      <p:sp>
        <p:nvSpPr>
          <p:cNvPr id="210" name="Google Shape;210;p23"/>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211" name="Google Shape;211;p23"/>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212" name="Google Shape;212;p23"/>
          <p:cNvSpPr txBox="1"/>
          <p:nvPr/>
        </p:nvSpPr>
        <p:spPr>
          <a:xfrm>
            <a:off x="1022350" y="1371600"/>
            <a:ext cx="7588250" cy="5203825"/>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00000"/>
              </a:lnSpc>
              <a:spcBef>
                <a:spcPts val="0"/>
              </a:spcBef>
              <a:spcAft>
                <a:spcPts val="0"/>
              </a:spcAft>
              <a:buClr>
                <a:schemeClr val="dk1"/>
              </a:buClr>
              <a:buFont typeface="Tahoma"/>
              <a:buNone/>
            </a:pPr>
            <a:r>
              <a:rPr b="1" i="0" lang="en-US" sz="2400" u="none" cap="none" strike="noStrike">
                <a:solidFill>
                  <a:schemeClr val="dk1"/>
                </a:solidFill>
                <a:latin typeface="Tahoma"/>
                <a:ea typeface="Tahoma"/>
                <a:cs typeface="Tahoma"/>
                <a:sym typeface="Tahoma"/>
              </a:rPr>
              <a:t>Función free(</a:t>
            </a:r>
            <a:r>
              <a:rPr b="0" i="0" lang="en-US" sz="2400" u="none" cap="none" strike="noStrike">
                <a:solidFill>
                  <a:schemeClr val="dk1"/>
                </a:solidFill>
                <a:latin typeface="Tahoma"/>
                <a:ea typeface="Tahoma"/>
                <a:cs typeface="Tahoma"/>
                <a:sym typeface="Tahoma"/>
              </a:rPr>
              <a:t>puntero</a:t>
            </a:r>
            <a:r>
              <a:rPr b="1" i="0" lang="en-US" sz="2400" u="none" cap="none" strike="noStrike">
                <a:solidFill>
                  <a:schemeClr val="dk1"/>
                </a:solidFill>
                <a:latin typeface="Tahoma"/>
                <a:ea typeface="Tahoma"/>
                <a:cs typeface="Tahoma"/>
                <a:sym typeface="Tahoma"/>
              </a:rPr>
              <a:t>)</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Libera el espacio de memoria utilizado o asignado</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Previamente por otra función(malloc,calloc,realloc).</a:t>
            </a:r>
            <a:endParaRPr/>
          </a:p>
          <a:p>
            <a:pPr indent="-457200" lvl="0" marL="45720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Sintaxis: free (*puntero);</a:t>
            </a:r>
            <a:endParaRPr/>
          </a:p>
          <a:p>
            <a:pPr indent="-457200" lvl="0" marL="45720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Ej. 1. int *ad;</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ad=(int *) malloc(sizeof(int));</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2. char *abc;</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abc = (char *) malloc(sizeof(char));</a:t>
            </a:r>
            <a:endParaRPr/>
          </a:p>
          <a:p>
            <a:pPr indent="-457200" lvl="0" marL="45720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Liberar:</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free(ad);</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free(abc);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216" name="Shape 216"/>
        <p:cNvGrpSpPr/>
        <p:nvPr/>
      </p:nvGrpSpPr>
      <p:grpSpPr>
        <a:xfrm>
          <a:off x="0" y="0"/>
          <a:ext cx="0" cy="0"/>
          <a:chOff x="0" y="0"/>
          <a:chExt cx="0" cy="0"/>
        </a:xfrm>
      </p:grpSpPr>
      <p:sp>
        <p:nvSpPr>
          <p:cNvPr id="217" name="Google Shape;217;p24"/>
          <p:cNvSpPr txBox="1"/>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2"/>
              </a:buClr>
              <a:buSzPts val="1800"/>
              <a:buFont typeface="Noto Symbol"/>
              <a:buChar char="●"/>
            </a:pPr>
            <a:r>
              <a:rPr b="0" i="0" lang="en-US" sz="2400" u="none" cap="none" strike="noStrike">
                <a:solidFill>
                  <a:schemeClr val="accent2"/>
                </a:solidFill>
                <a:latin typeface="Tahoma"/>
                <a:ea typeface="Tahoma"/>
                <a:cs typeface="Tahoma"/>
                <a:sym typeface="Tahoma"/>
              </a:rPr>
              <a:t>PUNTEROS</a:t>
            </a:r>
            <a:endParaRPr/>
          </a:p>
        </p:txBody>
      </p:sp>
      <p:sp>
        <p:nvSpPr>
          <p:cNvPr id="218" name="Google Shape;218;p24"/>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219" name="Google Shape;219;p24"/>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220" name="Google Shape;220;p24"/>
          <p:cNvSpPr txBox="1"/>
          <p:nvPr/>
        </p:nvSpPr>
        <p:spPr>
          <a:xfrm>
            <a:off x="1022350" y="1371600"/>
            <a:ext cx="7588250" cy="1552575"/>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00000"/>
              </a:lnSpc>
              <a:spcBef>
                <a:spcPts val="0"/>
              </a:spcBef>
              <a:spcAft>
                <a:spcPts val="0"/>
              </a:spcAft>
              <a:buClr>
                <a:schemeClr val="dk1"/>
              </a:buClr>
              <a:buFont typeface="Tahoma"/>
              <a:buNone/>
            </a:pPr>
            <a:r>
              <a:rPr b="1" i="0" lang="en-US" sz="2400" u="none" cap="none" strike="noStrike">
                <a:solidFill>
                  <a:schemeClr val="dk1"/>
                </a:solidFill>
                <a:latin typeface="Tahoma"/>
                <a:ea typeface="Tahoma"/>
                <a:cs typeface="Tahoma"/>
                <a:sym typeface="Tahoma"/>
              </a:rPr>
              <a:t>Función calloc()</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Asignar bloques de memoria, devuelve un puntero al</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Bloque asignado en memoria o devuelve la dirección</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de la variable asignada de un bloque de elementos.</a:t>
            </a:r>
            <a:endParaRPr/>
          </a:p>
        </p:txBody>
      </p:sp>
      <p:sp>
        <p:nvSpPr>
          <p:cNvPr id="221" name="Google Shape;221;p24"/>
          <p:cNvSpPr txBox="1"/>
          <p:nvPr/>
        </p:nvSpPr>
        <p:spPr>
          <a:xfrm>
            <a:off x="1066800" y="3049587"/>
            <a:ext cx="8077200" cy="7318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tipo *puntero;</a:t>
            </a:r>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puntero=(tipo *) calloc(#Elementos,tamaño de cada elemento en bytes)</a:t>
            </a:r>
            <a:endParaRPr/>
          </a:p>
        </p:txBody>
      </p:sp>
      <p:sp>
        <p:nvSpPr>
          <p:cNvPr id="222" name="Google Shape;222;p24"/>
          <p:cNvSpPr txBox="1"/>
          <p:nvPr/>
        </p:nvSpPr>
        <p:spPr>
          <a:xfrm>
            <a:off x="1219200" y="4038600"/>
            <a:ext cx="7315200" cy="1917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#define N 5</a:t>
            </a:r>
            <a:endParaRPr/>
          </a:p>
          <a:p>
            <a:pPr indent="0" lvl="0" marL="0" marR="0" rtl="0" algn="l">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double  *pd;</a:t>
            </a:r>
            <a:endParaRPr/>
          </a:p>
          <a:p>
            <a:pPr indent="0" lvl="0" marL="0" marR="0" rtl="0" algn="l">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pd=(double *) calloc(N,sizeof(double));\</a:t>
            </a:r>
            <a:endParaRPr/>
          </a:p>
          <a:p>
            <a:pPr indent="0" lvl="0" marL="0" marR="0" rtl="0" algn="l">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Se reserva memoria para 5 datos de tipo double;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226" name="Shape 226"/>
        <p:cNvGrpSpPr/>
        <p:nvPr/>
      </p:nvGrpSpPr>
      <p:grpSpPr>
        <a:xfrm>
          <a:off x="0" y="0"/>
          <a:ext cx="0" cy="0"/>
          <a:chOff x="0" y="0"/>
          <a:chExt cx="0" cy="0"/>
        </a:xfrm>
      </p:grpSpPr>
      <p:sp>
        <p:nvSpPr>
          <p:cNvPr id="227" name="Google Shape;227;p25"/>
          <p:cNvSpPr txBox="1"/>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2"/>
              </a:buClr>
              <a:buSzPts val="1800"/>
              <a:buFont typeface="Noto Symbol"/>
              <a:buChar char="●"/>
            </a:pPr>
            <a:r>
              <a:rPr b="0" i="0" lang="en-US" sz="2400" u="none" cap="none" strike="noStrike">
                <a:solidFill>
                  <a:schemeClr val="accent2"/>
                </a:solidFill>
                <a:latin typeface="Tahoma"/>
                <a:ea typeface="Tahoma"/>
                <a:cs typeface="Tahoma"/>
                <a:sym typeface="Tahoma"/>
              </a:rPr>
              <a:t>PUNTEROS</a:t>
            </a:r>
            <a:endParaRPr/>
          </a:p>
        </p:txBody>
      </p:sp>
      <p:sp>
        <p:nvSpPr>
          <p:cNvPr id="228" name="Google Shape;228;p25"/>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229" name="Google Shape;229;p25"/>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230" name="Google Shape;230;p25"/>
          <p:cNvSpPr txBox="1"/>
          <p:nvPr/>
        </p:nvSpPr>
        <p:spPr>
          <a:xfrm>
            <a:off x="1022350" y="1371600"/>
            <a:ext cx="7588250" cy="2282825"/>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Ej </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char *c, B[121];</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puts(“Introduce una linea de caracteres ”);</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gets(B);</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c=(char *) calloc(strlen(B)+1,sizeof(char));</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strcpy(c,B) </a:t>
            </a:r>
            <a:endParaRPr/>
          </a:p>
        </p:txBody>
      </p:sp>
      <p:sp>
        <p:nvSpPr>
          <p:cNvPr id="231" name="Google Shape;231;p25"/>
          <p:cNvSpPr txBox="1"/>
          <p:nvPr/>
        </p:nvSpPr>
        <p:spPr>
          <a:xfrm>
            <a:off x="5105400" y="3810000"/>
            <a:ext cx="3278187" cy="466725"/>
          </a:xfrm>
          <a:prstGeom prst="rect">
            <a:avLst/>
          </a:prstGeom>
          <a:noFill/>
          <a:ln cap="flat" cmpd="sng" w="952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400" u="none" cap="none" strike="noStrike">
                <a:solidFill>
                  <a:schemeClr val="dk1"/>
                </a:solidFill>
                <a:latin typeface="Arial"/>
                <a:ea typeface="Arial"/>
                <a:cs typeface="Arial"/>
                <a:sym typeface="Arial"/>
              </a:rPr>
              <a:t>Más 1 para caracte ‘\0’</a:t>
            </a:r>
            <a:endParaRPr/>
          </a:p>
        </p:txBody>
      </p:sp>
      <p:cxnSp>
        <p:nvCxnSpPr>
          <p:cNvPr id="232" name="Google Shape;232;p25"/>
          <p:cNvCxnSpPr/>
          <p:nvPr/>
        </p:nvCxnSpPr>
        <p:spPr>
          <a:xfrm rot="10800000">
            <a:off x="5029200" y="3276600"/>
            <a:ext cx="609600" cy="533400"/>
          </a:xfrm>
          <a:prstGeom prst="straightConnector1">
            <a:avLst/>
          </a:prstGeom>
          <a:noFill/>
          <a:ln cap="flat" cmpd="sng" w="9525">
            <a:solidFill>
              <a:schemeClr val="dk1"/>
            </a:solidFill>
            <a:prstDash val="solid"/>
            <a:miter lim="8000"/>
            <a:headEnd len="sm" w="sm" type="none"/>
            <a:tailEnd len="med" w="med" type="triangle"/>
          </a:ln>
        </p:spPr>
      </p:cxnSp>
      <p:sp>
        <p:nvSpPr>
          <p:cNvPr id="233" name="Google Shape;233;p25"/>
          <p:cNvSpPr/>
          <p:nvPr/>
        </p:nvSpPr>
        <p:spPr>
          <a:xfrm>
            <a:off x="4572000" y="2819400"/>
            <a:ext cx="457200" cy="533400"/>
          </a:xfrm>
          <a:prstGeom prst="ellipse">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237" name="Shape 237"/>
        <p:cNvGrpSpPr/>
        <p:nvPr/>
      </p:nvGrpSpPr>
      <p:grpSpPr>
        <a:xfrm>
          <a:off x="0" y="0"/>
          <a:ext cx="0" cy="0"/>
          <a:chOff x="0" y="0"/>
          <a:chExt cx="0" cy="0"/>
        </a:xfrm>
      </p:grpSpPr>
      <p:sp>
        <p:nvSpPr>
          <p:cNvPr id="238" name="Google Shape;238;p26"/>
          <p:cNvSpPr txBox="1"/>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2"/>
              </a:buClr>
              <a:buSzPts val="1800"/>
              <a:buFont typeface="Noto Symbol"/>
              <a:buChar char="●"/>
            </a:pPr>
            <a:r>
              <a:rPr b="0" i="0" lang="en-US" sz="2400" u="none" cap="none" strike="noStrike">
                <a:solidFill>
                  <a:schemeClr val="accent2"/>
                </a:solidFill>
                <a:latin typeface="Tahoma"/>
                <a:ea typeface="Tahoma"/>
                <a:cs typeface="Tahoma"/>
                <a:sym typeface="Tahoma"/>
              </a:rPr>
              <a:t>PUNTEROS</a:t>
            </a:r>
            <a:endParaRPr/>
          </a:p>
        </p:txBody>
      </p:sp>
      <p:sp>
        <p:nvSpPr>
          <p:cNvPr id="239" name="Google Shape;239;p26"/>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240" name="Google Shape;240;p26"/>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241" name="Google Shape;241;p26"/>
          <p:cNvSpPr txBox="1"/>
          <p:nvPr/>
        </p:nvSpPr>
        <p:spPr>
          <a:xfrm>
            <a:off x="1022350" y="1371600"/>
            <a:ext cx="7588250" cy="1187450"/>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00000"/>
              </a:lnSpc>
              <a:spcBef>
                <a:spcPts val="0"/>
              </a:spcBef>
              <a:spcAft>
                <a:spcPts val="0"/>
              </a:spcAft>
              <a:buClr>
                <a:schemeClr val="dk1"/>
              </a:buClr>
              <a:buFont typeface="Tahoma"/>
              <a:buNone/>
            </a:pPr>
            <a:r>
              <a:rPr b="1" i="0" lang="en-US" sz="2400" u="none" cap="none" strike="noStrike">
                <a:solidFill>
                  <a:schemeClr val="dk1"/>
                </a:solidFill>
                <a:latin typeface="Tahoma"/>
                <a:ea typeface="Tahoma"/>
                <a:cs typeface="Tahoma"/>
                <a:sym typeface="Tahoma"/>
              </a:rPr>
              <a:t>Función realloc()</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Asignar bloques de memoria, permite ampliar un</a:t>
            </a:r>
            <a:endParaRPr/>
          </a:p>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bloque de memoria.</a:t>
            </a:r>
            <a:endParaRPr/>
          </a:p>
        </p:txBody>
      </p:sp>
      <p:sp>
        <p:nvSpPr>
          <p:cNvPr id="242" name="Google Shape;242;p26"/>
          <p:cNvSpPr txBox="1"/>
          <p:nvPr/>
        </p:nvSpPr>
        <p:spPr>
          <a:xfrm>
            <a:off x="1066800" y="3049587"/>
            <a:ext cx="8077200" cy="1006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tipo *puntero;</a:t>
            </a:r>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puntero=(tipo *) realloc(puntero a bloque,tamaño del nuevo bloque</a:t>
            </a:r>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			 expresado en  bytes)</a:t>
            </a:r>
            <a:endParaRPr/>
          </a:p>
        </p:txBody>
      </p:sp>
      <p:sp>
        <p:nvSpPr>
          <p:cNvPr id="243" name="Google Shape;243;p26"/>
          <p:cNvSpPr txBox="1"/>
          <p:nvPr/>
        </p:nvSpPr>
        <p:spPr>
          <a:xfrm>
            <a:off x="1219200" y="4038600"/>
            <a:ext cx="7315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Ej. 11.5/11.6 pag. 366-367</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247" name="Shape 247"/>
        <p:cNvGrpSpPr/>
        <p:nvPr/>
      </p:nvGrpSpPr>
      <p:grpSpPr>
        <a:xfrm>
          <a:off x="0" y="0"/>
          <a:ext cx="0" cy="0"/>
          <a:chOff x="0" y="0"/>
          <a:chExt cx="0" cy="0"/>
        </a:xfrm>
      </p:grpSpPr>
      <p:sp>
        <p:nvSpPr>
          <p:cNvPr id="248" name="Google Shape;248;p27"/>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249" name="Google Shape;249;p27"/>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250" name="Google Shape;250;p27"/>
          <p:cNvSpPr txBox="1"/>
          <p:nvPr/>
        </p:nvSpPr>
        <p:spPr>
          <a:xfrm>
            <a:off x="838200" y="762000"/>
            <a:ext cx="8077200" cy="61039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Reservar memoria para una cadena y luego a continuación, ampliar la memoria y  cadena.</a:t>
            </a:r>
            <a:endParaRPr/>
          </a:p>
          <a:p>
            <a:pPr indent="0" lvl="0" marL="0" marR="0" rtl="0" algn="l">
              <a:lnSpc>
                <a:spcPct val="100000"/>
              </a:lnSpc>
              <a:spcBef>
                <a:spcPts val="0"/>
              </a:spcBef>
              <a:spcAft>
                <a:spcPts val="0"/>
              </a:spcAft>
              <a:buClr>
                <a:schemeClr val="dk1"/>
              </a:buClr>
              <a:buFont typeface="Times New Roman"/>
              <a:buNone/>
            </a:pPr>
            <a:r>
              <a:t/>
            </a:r>
            <a:endParaRPr b="0" i="0" sz="16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#include &lt;stdio.h&gt;</a:t>
            </a:r>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#include &lt;stdlib.h&gt;</a:t>
            </a:r>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#include &lt;string.h&gt;</a:t>
            </a:r>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int main()</a:t>
            </a:r>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   char *cadena;</a:t>
            </a:r>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   int tam;</a:t>
            </a:r>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   tam = (strlen("Primavera")+1) * sizeof(char);</a:t>
            </a:r>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   cadena=(char*) malloc(tam); </a:t>
            </a:r>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   strcpy(cadena,"Primavera");</a:t>
            </a:r>
            <a:endParaRPr/>
          </a:p>
          <a:p>
            <a:pPr indent="0" lvl="0" marL="0" marR="0" rtl="0" algn="l">
              <a:lnSpc>
                <a:spcPct val="100000"/>
              </a:lnSpc>
              <a:spcBef>
                <a:spcPts val="0"/>
              </a:spcBef>
              <a:spcAft>
                <a:spcPts val="0"/>
              </a:spcAft>
              <a:buClr>
                <a:schemeClr val="dk1"/>
              </a:buClr>
              <a:buFont typeface="Times New Roman"/>
              <a:buNone/>
            </a:pPr>
            <a:r>
              <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   /* ampliar */ </a:t>
            </a:r>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   tam += (strlen(" en Constanza \n")+1) * sizeof(char);</a:t>
            </a:r>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   cadena=(char*) realloc(cadena,tam); </a:t>
            </a:r>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   strcat(cadena," en Constanza \n");</a:t>
            </a:r>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   puts(cadena);</a:t>
            </a:r>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      free(cadena);</a:t>
            </a:r>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   system("PAUSE");	</a:t>
            </a:r>
            <a:endParaRPr/>
          </a:p>
          <a:p>
            <a:pPr indent="0" lvl="0" marL="0" marR="0" rtl="0" algn="l">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48" name="Shape 48"/>
        <p:cNvGrpSpPr/>
        <p:nvPr/>
      </p:nvGrpSpPr>
      <p:grpSpPr>
        <a:xfrm>
          <a:off x="0" y="0"/>
          <a:ext cx="0" cy="0"/>
          <a:chOff x="0" y="0"/>
          <a:chExt cx="0" cy="0"/>
        </a:xfrm>
      </p:grpSpPr>
      <p:sp>
        <p:nvSpPr>
          <p:cNvPr id="49" name="Google Shape;49;p5"/>
          <p:cNvSpPr txBox="1"/>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2"/>
              </a:buClr>
              <a:buSzPts val="1800"/>
              <a:buFont typeface="Noto Symbol"/>
              <a:buChar char="●"/>
            </a:pPr>
            <a:r>
              <a:rPr b="0" i="0" lang="en-US" sz="2400" u="none" cap="none" strike="noStrike">
                <a:solidFill>
                  <a:schemeClr val="accent2"/>
                </a:solidFill>
                <a:latin typeface="Tahoma"/>
                <a:ea typeface="Tahoma"/>
                <a:cs typeface="Tahoma"/>
                <a:sym typeface="Tahoma"/>
              </a:rPr>
              <a:t>PUNTEROS</a:t>
            </a:r>
            <a:endParaRPr/>
          </a:p>
        </p:txBody>
      </p:sp>
      <p:sp>
        <p:nvSpPr>
          <p:cNvPr id="50" name="Google Shape;50;p5"/>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51" name="Google Shape;51;p5"/>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52" name="Google Shape;52;p5"/>
          <p:cNvSpPr txBox="1"/>
          <p:nvPr/>
        </p:nvSpPr>
        <p:spPr>
          <a:xfrm>
            <a:off x="1022350" y="1358900"/>
            <a:ext cx="7588250" cy="15525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Tahoma"/>
              <a:buNone/>
            </a:pPr>
            <a:r>
              <a:rPr b="1" i="0" lang="en-US" sz="2400" u="sng" cap="none" strike="noStrike">
                <a:solidFill>
                  <a:schemeClr val="dk1"/>
                </a:solidFill>
                <a:latin typeface="Tahoma"/>
                <a:ea typeface="Tahoma"/>
                <a:cs typeface="Tahoma"/>
                <a:sym typeface="Tahoma"/>
              </a:rPr>
              <a:t>Inicialización.</a:t>
            </a:r>
            <a:r>
              <a:rPr b="0" i="0" lang="en-US" sz="2400" u="none" cap="none" strike="noStrike">
                <a:solidFill>
                  <a:schemeClr val="dk1"/>
                </a:solidFill>
                <a:latin typeface="Tahoma"/>
                <a:ea typeface="Tahoma"/>
                <a:cs typeface="Tahoma"/>
                <a:sym typeface="Tahoma"/>
              </a:rPr>
              <a:t> </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Al igual que otras variables </a:t>
            </a:r>
            <a:r>
              <a:rPr b="1" i="0" lang="en-US" sz="2400" u="sng" cap="none" strike="noStrike">
                <a:solidFill>
                  <a:schemeClr val="dk1"/>
                </a:solidFill>
                <a:latin typeface="Tahoma"/>
                <a:ea typeface="Tahoma"/>
                <a:cs typeface="Tahoma"/>
                <a:sym typeface="Tahoma"/>
              </a:rPr>
              <a:t>C</a:t>
            </a:r>
            <a:r>
              <a:rPr b="0" i="0" lang="en-US" sz="2400" u="none" cap="none" strike="noStrike">
                <a:solidFill>
                  <a:schemeClr val="dk1"/>
                </a:solidFill>
                <a:latin typeface="Tahoma"/>
                <a:ea typeface="Tahoma"/>
                <a:cs typeface="Tahoma"/>
                <a:sym typeface="Tahoma"/>
              </a:rPr>
              <a:t> no inicializa los punteros cuando se declara.  Es preciso  inicializarlos antes de su uso. </a:t>
            </a:r>
            <a:endParaRPr/>
          </a:p>
        </p:txBody>
      </p:sp>
      <p:sp>
        <p:nvSpPr>
          <p:cNvPr id="53" name="Google Shape;53;p5"/>
          <p:cNvSpPr txBox="1"/>
          <p:nvPr/>
        </p:nvSpPr>
        <p:spPr>
          <a:xfrm>
            <a:off x="1022350" y="3019425"/>
            <a:ext cx="7588250" cy="30130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Al inicializar un  puntero,  se le proporciona la dirección de memoria del dato correspondiente.</a:t>
            </a:r>
            <a:endParaRPr/>
          </a:p>
          <a:p>
            <a:pPr indent="0" lvl="0" marL="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Después de inicializado podemos utilizar el puntero para referenciar el dato direccionado.</a:t>
            </a:r>
            <a:endParaRPr/>
          </a:p>
          <a:p>
            <a:pPr indent="0" lvl="0" marL="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Para asignar la dirección de memoria se utiliza el operador </a:t>
            </a:r>
            <a:r>
              <a:rPr b="1" i="0" lang="en-US" sz="2400" u="sng" cap="none" strike="noStrike">
                <a:solidFill>
                  <a:schemeClr val="dk1"/>
                </a:solidFill>
                <a:latin typeface="Tahoma"/>
                <a:ea typeface="Tahoma"/>
                <a:cs typeface="Tahoma"/>
                <a:sym typeface="Tahoma"/>
              </a:rPr>
              <a:t>&amp;</a:t>
            </a:r>
            <a:r>
              <a:rPr b="0" i="0" lang="en-US" sz="2400" u="none" cap="none" strike="noStrike">
                <a:solidFill>
                  <a:schemeClr val="dk1"/>
                </a:solidFill>
                <a:latin typeface="Tahoma"/>
                <a:ea typeface="Tahoma"/>
                <a:cs typeface="Tahoma"/>
                <a:sym typeface="Tahoma"/>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57" name="Shape 57"/>
        <p:cNvGrpSpPr/>
        <p:nvPr/>
      </p:nvGrpSpPr>
      <p:grpSpPr>
        <a:xfrm>
          <a:off x="0" y="0"/>
          <a:ext cx="0" cy="0"/>
          <a:chOff x="0" y="0"/>
          <a:chExt cx="0" cy="0"/>
        </a:xfrm>
      </p:grpSpPr>
      <p:sp>
        <p:nvSpPr>
          <p:cNvPr id="58" name="Google Shape;58;p6"/>
          <p:cNvSpPr txBox="1"/>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2"/>
              </a:buClr>
              <a:buSzPts val="1800"/>
              <a:buFont typeface="Noto Symbol"/>
              <a:buChar char="●"/>
            </a:pPr>
            <a:r>
              <a:rPr b="0" i="0" lang="en-US" sz="2400" u="none" cap="none" strike="noStrike">
                <a:solidFill>
                  <a:schemeClr val="accent2"/>
                </a:solidFill>
                <a:latin typeface="Tahoma"/>
                <a:ea typeface="Tahoma"/>
                <a:cs typeface="Tahoma"/>
                <a:sym typeface="Tahoma"/>
              </a:rPr>
              <a:t>PUNTEROS</a:t>
            </a:r>
            <a:endParaRPr/>
          </a:p>
        </p:txBody>
      </p:sp>
      <p:sp>
        <p:nvSpPr>
          <p:cNvPr id="59" name="Google Shape;59;p6"/>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60" name="Google Shape;60;p6"/>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61" name="Google Shape;61;p6"/>
          <p:cNvSpPr txBox="1"/>
          <p:nvPr/>
        </p:nvSpPr>
        <p:spPr>
          <a:xfrm>
            <a:off x="1022350" y="1358900"/>
            <a:ext cx="7588250" cy="228282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Ej.</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int i; 		/* define a i como entero */</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int *p;		/* define un puntero a un entero *p */</a:t>
            </a:r>
            <a:endParaRPr/>
          </a:p>
          <a:p>
            <a:pPr indent="0" lvl="0" marL="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p = &amp;i;	/* asigna la dirección de i a p */</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a:t>
            </a:r>
            <a:endParaRPr/>
          </a:p>
        </p:txBody>
      </p:sp>
      <p:sp>
        <p:nvSpPr>
          <p:cNvPr id="62" name="Google Shape;62;p6"/>
          <p:cNvSpPr txBox="1"/>
          <p:nvPr/>
        </p:nvSpPr>
        <p:spPr>
          <a:xfrm>
            <a:off x="1022350" y="3581400"/>
            <a:ext cx="7588250" cy="264795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Ahora veamos como asignar un valor a la dirección de memoria.</a:t>
            </a:r>
            <a:endParaRPr/>
          </a:p>
          <a:p>
            <a:pPr indent="0" lvl="0" marL="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*p = 50;  a esta asignación se le llama estática.</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En la asignación estática, la memoria permanece reservada para la variable durante la ejecución del programa.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66" name="Shape 66"/>
        <p:cNvGrpSpPr/>
        <p:nvPr/>
      </p:nvGrpSpPr>
      <p:grpSpPr>
        <a:xfrm>
          <a:off x="0" y="0"/>
          <a:ext cx="0" cy="0"/>
          <a:chOff x="0" y="0"/>
          <a:chExt cx="0" cy="0"/>
        </a:xfrm>
      </p:grpSpPr>
      <p:sp>
        <p:nvSpPr>
          <p:cNvPr id="67" name="Google Shape;67;p7"/>
          <p:cNvSpPr txBox="1"/>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2"/>
              </a:buClr>
              <a:buSzPts val="1800"/>
              <a:buFont typeface="Noto Symbol"/>
              <a:buChar char="●"/>
            </a:pPr>
            <a:r>
              <a:rPr b="0" i="0" lang="en-US" sz="2400" u="none" cap="none" strike="noStrike">
                <a:solidFill>
                  <a:schemeClr val="accent2"/>
                </a:solidFill>
                <a:latin typeface="Tahoma"/>
                <a:ea typeface="Tahoma"/>
                <a:cs typeface="Tahoma"/>
                <a:sym typeface="Tahoma"/>
              </a:rPr>
              <a:t>PUNTEROS</a:t>
            </a:r>
            <a:endParaRPr/>
          </a:p>
        </p:txBody>
      </p:sp>
      <p:sp>
        <p:nvSpPr>
          <p:cNvPr id="68" name="Google Shape;68;p7"/>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69" name="Google Shape;69;p7"/>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70" name="Google Shape;70;p7"/>
          <p:cNvSpPr txBox="1"/>
          <p:nvPr/>
        </p:nvSpPr>
        <p:spPr>
          <a:xfrm>
            <a:off x="990600" y="1447800"/>
            <a:ext cx="7588250" cy="42322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Ej.</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int  x, *px;</a:t>
            </a:r>
            <a:endParaRPr/>
          </a:p>
          <a:p>
            <a:pPr indent="0" lvl="0" marL="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a:t>
            </a:r>
            <a:r>
              <a:rPr b="0" i="0" lang="en-US" sz="1600" u="none" cap="none" strike="noStrike">
                <a:solidFill>
                  <a:schemeClr val="dk1"/>
                </a:solidFill>
                <a:latin typeface="Tahoma"/>
                <a:ea typeface="Tahoma"/>
                <a:cs typeface="Tahoma"/>
                <a:sym typeface="Tahoma"/>
              </a:rPr>
              <a:t>1688 → dirección en memoria</a:t>
            </a:r>
            <a:endParaRPr b="0" i="0" sz="16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X→  45</a:t>
            </a:r>
            <a:endParaRPr/>
          </a:p>
          <a:p>
            <a:pPr indent="0" lvl="0" marL="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Font typeface="Tahoma"/>
              <a:buNone/>
            </a:pPr>
            <a:r>
              <a:rPr b="0" i="0" lang="en-US" sz="1600" u="none" cap="none" strike="noStrike">
                <a:solidFill>
                  <a:schemeClr val="dk1"/>
                </a:solidFill>
                <a:latin typeface="Tahoma"/>
                <a:ea typeface="Tahoma"/>
                <a:cs typeface="Tahoma"/>
                <a:sym typeface="Tahoma"/>
              </a:rPr>
              <a:t>variable x          valor de variable</a:t>
            </a:r>
            <a:endParaRPr/>
          </a:p>
          <a:p>
            <a:pPr indent="0" lvl="0" marL="0" marR="0" rtl="0" algn="just">
              <a:lnSpc>
                <a:spcPct val="100000"/>
              </a:lnSpc>
              <a:spcBef>
                <a:spcPts val="0"/>
              </a:spcBef>
              <a:spcAft>
                <a:spcPts val="0"/>
              </a:spcAft>
              <a:buClr>
                <a:schemeClr val="dk1"/>
              </a:buClr>
              <a:buFont typeface="Times New Roman"/>
              <a:buNone/>
            </a:pPr>
            <a:r>
              <a:t/>
            </a:r>
            <a:endParaRPr b="0" i="0" sz="16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px = &amp;x,  → se asigna la dirección de x a px.</a:t>
            </a:r>
            <a:endParaRPr/>
          </a:p>
          <a:p>
            <a:pPr indent="0" lvl="0" marL="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*px = 80,  modifica el contenido de la dirección a la que apunta </a:t>
            </a:r>
            <a:r>
              <a:rPr b="1" i="0" lang="en-US" sz="2400" u="sng" cap="none" strike="noStrike">
                <a:solidFill>
                  <a:schemeClr val="dk1"/>
                </a:solidFill>
                <a:latin typeface="Tahoma"/>
                <a:ea typeface="Tahoma"/>
                <a:cs typeface="Tahoma"/>
                <a:sym typeface="Tahoma"/>
              </a:rPr>
              <a:t>px</a:t>
            </a:r>
            <a:r>
              <a:rPr b="0" i="0" lang="en-US" sz="2400" u="none" cap="none" strike="noStrike">
                <a:solidFill>
                  <a:schemeClr val="dk1"/>
                </a:solidFill>
                <a:latin typeface="Tahoma"/>
                <a:ea typeface="Tahoma"/>
                <a:cs typeface="Tahoma"/>
                <a:sym typeface="Tahoma"/>
              </a:rPr>
              <a:t>,  en este caso el valor de </a:t>
            </a:r>
            <a:r>
              <a:rPr b="1" i="0" lang="en-US" sz="2400" u="sng" cap="none" strike="noStrike">
                <a:solidFill>
                  <a:schemeClr val="dk1"/>
                </a:solidFill>
                <a:latin typeface="Tahoma"/>
                <a:ea typeface="Tahoma"/>
                <a:cs typeface="Tahoma"/>
                <a:sym typeface="Tahoma"/>
              </a:rPr>
              <a:t>x</a:t>
            </a:r>
            <a:endParaRPr/>
          </a:p>
        </p:txBody>
      </p:sp>
      <p:sp>
        <p:nvSpPr>
          <p:cNvPr id="71" name="Google Shape;71;p7"/>
          <p:cNvSpPr/>
          <p:nvPr/>
        </p:nvSpPr>
        <p:spPr>
          <a:xfrm>
            <a:off x="1600200" y="2971800"/>
            <a:ext cx="685800" cy="3810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72" name="Google Shape;72;p7"/>
          <p:cNvCxnSpPr/>
          <p:nvPr/>
        </p:nvCxnSpPr>
        <p:spPr>
          <a:xfrm>
            <a:off x="2133600" y="3200400"/>
            <a:ext cx="914400" cy="533400"/>
          </a:xfrm>
          <a:prstGeom prst="straightConnector1">
            <a:avLst/>
          </a:prstGeom>
          <a:noFill/>
          <a:ln cap="flat" cmpd="sng" w="9525">
            <a:solidFill>
              <a:schemeClr val="dk1"/>
            </a:solidFill>
            <a:prstDash val="solid"/>
            <a:miter lim="8000"/>
            <a:headEnd len="sm" w="sm" type="none"/>
            <a:tailEnd len="med" w="med" type="triangle"/>
          </a:ln>
        </p:spPr>
      </p:cxnSp>
      <p:cxnSp>
        <p:nvCxnSpPr>
          <p:cNvPr id="73" name="Google Shape;73;p7"/>
          <p:cNvCxnSpPr/>
          <p:nvPr/>
        </p:nvCxnSpPr>
        <p:spPr>
          <a:xfrm>
            <a:off x="1219200" y="3276600"/>
            <a:ext cx="228600" cy="457200"/>
          </a:xfrm>
          <a:prstGeom prst="straightConnector1">
            <a:avLst/>
          </a:prstGeom>
          <a:noFill/>
          <a:ln cap="flat" cmpd="sng" w="9525">
            <a:solidFill>
              <a:schemeClr val="dk1"/>
            </a:solidFill>
            <a:prstDash val="solid"/>
            <a:miter lim="8000"/>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77" name="Shape 77"/>
        <p:cNvGrpSpPr/>
        <p:nvPr/>
      </p:nvGrpSpPr>
      <p:grpSpPr>
        <a:xfrm>
          <a:off x="0" y="0"/>
          <a:ext cx="0" cy="0"/>
          <a:chOff x="0" y="0"/>
          <a:chExt cx="0" cy="0"/>
        </a:xfrm>
      </p:grpSpPr>
      <p:sp>
        <p:nvSpPr>
          <p:cNvPr id="78" name="Google Shape;78;p8"/>
          <p:cNvSpPr txBox="1"/>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2"/>
              </a:buClr>
              <a:buSzPts val="1800"/>
              <a:buFont typeface="Noto Symbol"/>
              <a:buChar char="●"/>
            </a:pPr>
            <a:r>
              <a:rPr b="0" i="0" lang="en-US" sz="2400" u="none" cap="none" strike="noStrike">
                <a:solidFill>
                  <a:schemeClr val="accent2"/>
                </a:solidFill>
                <a:latin typeface="Tahoma"/>
                <a:ea typeface="Tahoma"/>
                <a:cs typeface="Tahoma"/>
                <a:sym typeface="Tahoma"/>
              </a:rPr>
              <a:t>PUNTEROS</a:t>
            </a:r>
            <a:endParaRPr/>
          </a:p>
        </p:txBody>
      </p:sp>
      <p:sp>
        <p:nvSpPr>
          <p:cNvPr id="79" name="Google Shape;79;p8"/>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80" name="Google Shape;80;p8"/>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81" name="Google Shape;81;p8"/>
          <p:cNvSpPr txBox="1"/>
          <p:nvPr/>
        </p:nvSpPr>
        <p:spPr>
          <a:xfrm>
            <a:off x="1022350" y="1358900"/>
            <a:ext cx="8121650" cy="4510087"/>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Ej. De inicialización estática</a:t>
            </a:r>
            <a:endParaRPr/>
          </a:p>
          <a:p>
            <a:pPr indent="-457200" lvl="0" marL="45720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457200" lvl="0" marL="457200" marR="0" rtl="0" algn="just">
              <a:lnSpc>
                <a:spcPct val="100000"/>
              </a:lnSpc>
              <a:spcBef>
                <a:spcPts val="0"/>
              </a:spcBef>
              <a:spcAft>
                <a:spcPts val="0"/>
              </a:spcAft>
              <a:buClr>
                <a:schemeClr val="dk1"/>
              </a:buClr>
              <a:buSzPts val="2400"/>
              <a:buFont typeface="Tahoma"/>
              <a:buAutoNum type="arabicPeriod"/>
            </a:pPr>
            <a:r>
              <a:rPr b="0" i="0" lang="en-US" sz="2400" u="none" cap="none" strike="noStrike">
                <a:solidFill>
                  <a:schemeClr val="dk1"/>
                </a:solidFill>
                <a:latin typeface="Tahoma"/>
                <a:ea typeface="Tahoma"/>
                <a:cs typeface="Tahoma"/>
                <a:sym typeface="Tahoma"/>
              </a:rPr>
              <a:t>int edad=50;   </a:t>
            </a:r>
            <a:r>
              <a:rPr b="0" i="0" lang="en-US" sz="2000" u="none" cap="none" strike="noStrike">
                <a:solidFill>
                  <a:schemeClr val="dk1"/>
                </a:solidFill>
                <a:latin typeface="Tahoma"/>
                <a:ea typeface="Tahoma"/>
                <a:cs typeface="Tahoma"/>
                <a:sym typeface="Tahoma"/>
              </a:rPr>
              <a:t>/*define la var. Edad con valor =50*/	</a:t>
            </a:r>
            <a:endParaRPr/>
          </a:p>
          <a:p>
            <a:pPr indent="-457200" lvl="0" marL="457200" marR="0" rtl="0" algn="just">
              <a:lnSpc>
                <a:spcPct val="100000"/>
              </a:lnSpc>
              <a:spcBef>
                <a:spcPts val="0"/>
              </a:spcBef>
              <a:spcAft>
                <a:spcPts val="0"/>
              </a:spcAft>
              <a:buClr>
                <a:schemeClr val="dk1"/>
              </a:buClr>
              <a:buFont typeface="Tahoma"/>
              <a:buNone/>
            </a:pPr>
            <a:r>
              <a:rPr b="0" i="0" lang="en-US" sz="2000" u="none" cap="none" strike="noStrike">
                <a:solidFill>
                  <a:schemeClr val="dk1"/>
                </a:solidFill>
                <a:latin typeface="Tahoma"/>
                <a:ea typeface="Tahoma"/>
                <a:cs typeface="Tahoma"/>
                <a:sym typeface="Tahoma"/>
              </a:rPr>
              <a:t>	int  *p_edad = &amp;edad;   </a:t>
            </a:r>
            <a:r>
              <a:rPr b="0" i="0" lang="en-US" sz="1800" u="none" cap="none" strike="noStrike">
                <a:solidFill>
                  <a:schemeClr val="dk1"/>
                </a:solidFill>
                <a:latin typeface="Tahoma"/>
                <a:ea typeface="Tahoma"/>
                <a:cs typeface="Tahoma"/>
                <a:sym typeface="Tahoma"/>
              </a:rPr>
              <a:t>/* define un puntero de entero</a:t>
            </a:r>
            <a:r>
              <a:rPr b="0" i="0" lang="en-US" sz="2000" u="none" cap="none" strike="noStrike">
                <a:solidFill>
                  <a:schemeClr val="dk1"/>
                </a:solidFill>
                <a:latin typeface="Tahoma"/>
                <a:ea typeface="Tahoma"/>
                <a:cs typeface="Tahoma"/>
                <a:sym typeface="Tahoma"/>
              </a:rPr>
              <a:t> 			                   </a:t>
            </a:r>
            <a:r>
              <a:rPr b="0" i="0" lang="en-US" sz="1800" u="none" cap="none" strike="noStrike">
                <a:solidFill>
                  <a:schemeClr val="dk1"/>
                </a:solidFill>
                <a:latin typeface="Tahoma"/>
                <a:ea typeface="Tahoma"/>
                <a:cs typeface="Tahoma"/>
                <a:sym typeface="Tahoma"/>
              </a:rPr>
              <a:t>inicializándolo con la dirección de edad */</a:t>
            </a:r>
            <a:r>
              <a:rPr b="0" i="0" lang="en-US" sz="2000" u="none" cap="none" strike="noStrike">
                <a:solidFill>
                  <a:schemeClr val="dk1"/>
                </a:solidFill>
                <a:latin typeface="Tahoma"/>
                <a:ea typeface="Tahoma"/>
                <a:cs typeface="Tahoma"/>
                <a:sym typeface="Tahoma"/>
              </a:rPr>
              <a:t> </a:t>
            </a:r>
            <a:endParaRPr/>
          </a:p>
          <a:p>
            <a:pPr indent="-457200" lvl="0" marL="457200" marR="0" rtl="0" algn="just">
              <a:lnSpc>
                <a:spcPct val="100000"/>
              </a:lnSpc>
              <a:spcBef>
                <a:spcPts val="0"/>
              </a:spcBef>
              <a:spcAft>
                <a:spcPts val="0"/>
              </a:spcAft>
              <a:buClr>
                <a:schemeClr val="dk1"/>
              </a:buClr>
              <a:buFont typeface="Times New Roman"/>
              <a:buNone/>
            </a:pPr>
            <a:r>
              <a:t/>
            </a:r>
            <a:endParaRPr b="0" i="0" sz="2000" u="none" cap="none" strike="noStrike">
              <a:solidFill>
                <a:schemeClr val="dk1"/>
              </a:solidFill>
              <a:latin typeface="Tahoma"/>
              <a:ea typeface="Tahoma"/>
              <a:cs typeface="Tahoma"/>
              <a:sym typeface="Tahoma"/>
            </a:endParaRPr>
          </a:p>
          <a:p>
            <a:pPr indent="-457200" lvl="0" marL="457200" marR="0" rtl="0" algn="just">
              <a:lnSpc>
                <a:spcPct val="100000"/>
              </a:lnSpc>
              <a:spcBef>
                <a:spcPts val="0"/>
              </a:spcBef>
              <a:spcAft>
                <a:spcPts val="0"/>
              </a:spcAft>
              <a:buClr>
                <a:schemeClr val="dk1"/>
              </a:buClr>
              <a:buSzPts val="2000"/>
              <a:buFont typeface="Tahoma"/>
              <a:buAutoNum type="arabicPeriod" startAt="2"/>
            </a:pPr>
            <a:r>
              <a:rPr b="0" i="0" lang="en-US" sz="2000" u="none" cap="none" strike="noStrike">
                <a:solidFill>
                  <a:schemeClr val="dk1"/>
                </a:solidFill>
                <a:latin typeface="Tahoma"/>
                <a:ea typeface="Tahoma"/>
                <a:cs typeface="Tahoma"/>
                <a:sym typeface="Tahoma"/>
              </a:rPr>
              <a:t>char *p;</a:t>
            </a:r>
            <a:endParaRPr/>
          </a:p>
          <a:p>
            <a:pPr indent="-457200" lvl="0" marL="457200" marR="0" rtl="0" algn="just">
              <a:lnSpc>
                <a:spcPct val="100000"/>
              </a:lnSpc>
              <a:spcBef>
                <a:spcPts val="0"/>
              </a:spcBef>
              <a:spcAft>
                <a:spcPts val="0"/>
              </a:spcAft>
              <a:buClr>
                <a:schemeClr val="dk1"/>
              </a:buClr>
              <a:buFont typeface="Tahoma"/>
              <a:buNone/>
            </a:pPr>
            <a:r>
              <a:rPr b="0" i="0" lang="en-US" sz="2000" u="none" cap="none" strike="noStrike">
                <a:solidFill>
                  <a:schemeClr val="dk1"/>
                </a:solidFill>
                <a:latin typeface="Tahoma"/>
                <a:ea typeface="Tahoma"/>
                <a:cs typeface="Tahoma"/>
                <a:sym typeface="Tahoma"/>
              </a:rPr>
              <a:t>	char alfa=‘A’;</a:t>
            </a:r>
            <a:endParaRPr/>
          </a:p>
          <a:p>
            <a:pPr indent="-457200" lvl="0" marL="457200" marR="0" rtl="0" algn="just">
              <a:lnSpc>
                <a:spcPct val="100000"/>
              </a:lnSpc>
              <a:spcBef>
                <a:spcPts val="0"/>
              </a:spcBef>
              <a:spcAft>
                <a:spcPts val="0"/>
              </a:spcAft>
              <a:buClr>
                <a:schemeClr val="dk1"/>
              </a:buClr>
              <a:buFont typeface="Tahoma"/>
              <a:buNone/>
            </a:pPr>
            <a:r>
              <a:rPr b="0" i="0" lang="en-US" sz="2000" u="none" cap="none" strike="noStrike">
                <a:solidFill>
                  <a:schemeClr val="dk1"/>
                </a:solidFill>
                <a:latin typeface="Tahoma"/>
                <a:ea typeface="Tahoma"/>
                <a:cs typeface="Tahoma"/>
                <a:sym typeface="Tahoma"/>
              </a:rPr>
              <a:t>	p = &amp;alfa; </a:t>
            </a:r>
            <a:endParaRPr/>
          </a:p>
          <a:p>
            <a:pPr indent="-457200" lvl="0" marL="457200" marR="0" rtl="0" algn="just">
              <a:lnSpc>
                <a:spcPct val="100000"/>
              </a:lnSpc>
              <a:spcBef>
                <a:spcPts val="0"/>
              </a:spcBef>
              <a:spcAft>
                <a:spcPts val="0"/>
              </a:spcAft>
              <a:buClr>
                <a:schemeClr val="dk1"/>
              </a:buClr>
              <a:buFont typeface="Times New Roman"/>
              <a:buNone/>
            </a:pPr>
            <a:r>
              <a:t/>
            </a:r>
            <a:endParaRPr b="0" i="0" sz="2000" u="none" cap="none" strike="noStrike">
              <a:solidFill>
                <a:schemeClr val="dk1"/>
              </a:solidFill>
              <a:latin typeface="Tahoma"/>
              <a:ea typeface="Tahoma"/>
              <a:cs typeface="Tahoma"/>
              <a:sym typeface="Tahoma"/>
            </a:endParaRPr>
          </a:p>
          <a:p>
            <a:pPr indent="-457200" lvl="0" marL="457200" marR="0" rtl="0" algn="just">
              <a:lnSpc>
                <a:spcPct val="100000"/>
              </a:lnSpc>
              <a:spcBef>
                <a:spcPts val="0"/>
              </a:spcBef>
              <a:spcAft>
                <a:spcPts val="0"/>
              </a:spcAft>
              <a:buClr>
                <a:schemeClr val="dk1"/>
              </a:buClr>
              <a:buSzPts val="2000"/>
              <a:buFont typeface="Tahoma"/>
              <a:buAutoNum type="arabicPeriod" startAt="3"/>
            </a:pPr>
            <a:r>
              <a:rPr b="0" i="0" lang="en-US" sz="2000" u="none" cap="none" strike="noStrike">
                <a:solidFill>
                  <a:schemeClr val="dk1"/>
                </a:solidFill>
                <a:latin typeface="Tahoma"/>
                <a:ea typeface="Tahoma"/>
                <a:cs typeface="Tahoma"/>
                <a:sym typeface="Tahoma"/>
              </a:rPr>
              <a:t>char cd[]=‘compacto’</a:t>
            </a:r>
            <a:endParaRPr/>
          </a:p>
          <a:p>
            <a:pPr indent="-457200" lvl="0" marL="457200" marR="0" rtl="0" algn="just">
              <a:lnSpc>
                <a:spcPct val="100000"/>
              </a:lnSpc>
              <a:spcBef>
                <a:spcPts val="0"/>
              </a:spcBef>
              <a:spcAft>
                <a:spcPts val="0"/>
              </a:spcAft>
              <a:buClr>
                <a:schemeClr val="dk1"/>
              </a:buClr>
              <a:buFont typeface="Tahoma"/>
              <a:buNone/>
            </a:pPr>
            <a:r>
              <a:rPr b="0" i="0" lang="en-US" sz="2000" u="none" cap="none" strike="noStrike">
                <a:solidFill>
                  <a:schemeClr val="dk1"/>
                </a:solidFill>
                <a:latin typeface="Tahoma"/>
                <a:ea typeface="Tahoma"/>
                <a:cs typeface="Tahoma"/>
                <a:sym typeface="Tahoma"/>
              </a:rPr>
              <a:t>	char *c;</a:t>
            </a:r>
            <a:endParaRPr/>
          </a:p>
          <a:p>
            <a:pPr indent="-457200" lvl="0" marL="457200" marR="0" rtl="0" algn="just">
              <a:lnSpc>
                <a:spcPct val="100000"/>
              </a:lnSpc>
              <a:spcBef>
                <a:spcPts val="0"/>
              </a:spcBef>
              <a:spcAft>
                <a:spcPts val="0"/>
              </a:spcAft>
              <a:buClr>
                <a:schemeClr val="dk1"/>
              </a:buClr>
              <a:buFont typeface="Tahoma"/>
              <a:buNone/>
            </a:pPr>
            <a:r>
              <a:rPr b="0" i="0" lang="en-US" sz="2000" u="none" cap="none" strike="noStrike">
                <a:solidFill>
                  <a:schemeClr val="dk1"/>
                </a:solidFill>
                <a:latin typeface="Tahoma"/>
                <a:ea typeface="Tahoma"/>
                <a:cs typeface="Tahoma"/>
                <a:sym typeface="Tahoma"/>
              </a:rPr>
              <a:t>	c = cd;  </a:t>
            </a:r>
            <a:r>
              <a:rPr b="0" i="0" lang="en-US" sz="1800" u="none" cap="none" strike="noStrike">
                <a:solidFill>
                  <a:schemeClr val="dk1"/>
                </a:solidFill>
                <a:latin typeface="Tahoma"/>
                <a:ea typeface="Tahoma"/>
                <a:cs typeface="Tahoma"/>
                <a:sym typeface="Tahoma"/>
              </a:rPr>
              <a:t>/* c tiene la dirección de la cadena cd */ </a:t>
            </a:r>
            <a:endParaRPr/>
          </a:p>
          <a:p>
            <a:pPr indent="-457200" lvl="0" marL="457200" marR="0" rtl="0" algn="just">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	c = &amp;cd[0];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85" name="Shape 85"/>
        <p:cNvGrpSpPr/>
        <p:nvPr/>
      </p:nvGrpSpPr>
      <p:grpSpPr>
        <a:xfrm>
          <a:off x="0" y="0"/>
          <a:ext cx="0" cy="0"/>
          <a:chOff x="0" y="0"/>
          <a:chExt cx="0" cy="0"/>
        </a:xfrm>
      </p:grpSpPr>
      <p:sp>
        <p:nvSpPr>
          <p:cNvPr id="86" name="Google Shape;86;p9"/>
          <p:cNvSpPr txBox="1"/>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2"/>
              </a:buClr>
              <a:buSzPts val="1800"/>
              <a:buFont typeface="Noto Symbol"/>
              <a:buChar char="●"/>
            </a:pPr>
            <a:r>
              <a:rPr b="0" i="0" lang="en-US" sz="2400" u="none" cap="none" strike="noStrike">
                <a:solidFill>
                  <a:schemeClr val="accent2"/>
                </a:solidFill>
                <a:latin typeface="Tahoma"/>
                <a:ea typeface="Tahoma"/>
                <a:cs typeface="Tahoma"/>
                <a:sym typeface="Tahoma"/>
              </a:rPr>
              <a:t>PUNTEROS</a:t>
            </a:r>
            <a:endParaRPr/>
          </a:p>
        </p:txBody>
      </p:sp>
      <p:sp>
        <p:nvSpPr>
          <p:cNvPr id="87" name="Google Shape;87;p9"/>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88" name="Google Shape;88;p9"/>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89" name="Google Shape;89;p9"/>
          <p:cNvSpPr txBox="1"/>
          <p:nvPr/>
        </p:nvSpPr>
        <p:spPr>
          <a:xfrm>
            <a:off x="1022350" y="1447800"/>
            <a:ext cx="7588250" cy="292258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Tahoma"/>
              <a:buNone/>
            </a:pPr>
            <a:r>
              <a:rPr b="1" i="0" lang="en-US" sz="2400" u="sng" cap="none" strike="noStrike">
                <a:solidFill>
                  <a:schemeClr val="dk1"/>
                </a:solidFill>
                <a:latin typeface="Tahoma"/>
                <a:ea typeface="Tahoma"/>
                <a:cs typeface="Tahoma"/>
                <a:sym typeface="Tahoma"/>
              </a:rPr>
              <a:t>Indirección:</a:t>
            </a:r>
            <a:r>
              <a:rPr b="0" i="0" lang="en-US" sz="2400" u="none" cap="none" strike="noStrike">
                <a:solidFill>
                  <a:schemeClr val="dk1"/>
                </a:solidFill>
                <a:latin typeface="Tahoma"/>
                <a:ea typeface="Tahoma"/>
                <a:cs typeface="Tahoma"/>
                <a:sym typeface="Tahoma"/>
              </a:rPr>
              <a:t> uso de un puntero para </a:t>
            </a:r>
            <a:r>
              <a:rPr b="0" i="0" lang="en-US" sz="2400" u="sng" cap="none" strike="noStrike">
                <a:solidFill>
                  <a:schemeClr val="dk1"/>
                </a:solidFill>
                <a:latin typeface="Tahoma"/>
                <a:ea typeface="Tahoma"/>
                <a:cs typeface="Tahoma"/>
                <a:sym typeface="Tahoma"/>
              </a:rPr>
              <a:t>obtener el valor</a:t>
            </a:r>
            <a:r>
              <a:rPr b="0" i="0" lang="en-US" sz="2400" u="none" cap="none" strike="noStrike">
                <a:solidFill>
                  <a:schemeClr val="dk1"/>
                </a:solidFill>
                <a:latin typeface="Tahoma"/>
                <a:ea typeface="Tahoma"/>
                <a:cs typeface="Tahoma"/>
                <a:sym typeface="Tahoma"/>
              </a:rPr>
              <a:t> al que apunta.    (*p);</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printf("%c",*pc);</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int edad;</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int *p_edad;</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p_edad = &amp;edad;</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*p_edad = 50;</a:t>
            </a:r>
            <a:endParaRPr/>
          </a:p>
          <a:p>
            <a:pPr indent="0" lvl="0" marL="0" marR="0" rtl="0" algn="just">
              <a:lnSpc>
                <a:spcPct val="100000"/>
              </a:lnSpc>
              <a:spcBef>
                <a:spcPts val="0"/>
              </a:spcBef>
              <a:spcAft>
                <a:spcPts val="0"/>
              </a:spcAft>
              <a:buClr>
                <a:schemeClr val="dk1"/>
              </a:buClr>
              <a:buFont typeface="Tahoma"/>
              <a:buNone/>
            </a:pPr>
            <a:r>
              <a:rPr b="0" i="0" lang="en-US" sz="1800" u="none" cap="none" strike="noStrike">
                <a:solidFill>
                  <a:schemeClr val="dk1"/>
                </a:solidFill>
                <a:latin typeface="Tahoma"/>
                <a:ea typeface="Tahoma"/>
                <a:cs typeface="Tahoma"/>
                <a:sym typeface="Tahoma"/>
              </a:rPr>
              <a:t>	</a:t>
            </a:r>
            <a:endParaRPr/>
          </a:p>
        </p:txBody>
      </p:sp>
      <p:sp>
        <p:nvSpPr>
          <p:cNvPr id="90" name="Google Shape;90;p9"/>
          <p:cNvSpPr/>
          <p:nvPr/>
        </p:nvSpPr>
        <p:spPr>
          <a:xfrm>
            <a:off x="5105400" y="2209800"/>
            <a:ext cx="533400" cy="4572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91" name="Google Shape;91;p9"/>
          <p:cNvCxnSpPr/>
          <p:nvPr/>
        </p:nvCxnSpPr>
        <p:spPr>
          <a:xfrm flipH="1" rot="10800000">
            <a:off x="5638800" y="1828800"/>
            <a:ext cx="1828800" cy="381000"/>
          </a:xfrm>
          <a:prstGeom prst="straightConnector1">
            <a:avLst/>
          </a:prstGeom>
          <a:noFill/>
          <a:ln cap="flat" cmpd="sng" w="9525">
            <a:solidFill>
              <a:schemeClr val="dk1"/>
            </a:solidFill>
            <a:prstDash val="solid"/>
            <a:miter lim="8000"/>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95" name="Shape 95"/>
        <p:cNvGrpSpPr/>
        <p:nvPr/>
      </p:nvGrpSpPr>
      <p:grpSpPr>
        <a:xfrm>
          <a:off x="0" y="0"/>
          <a:ext cx="0" cy="0"/>
          <a:chOff x="0" y="0"/>
          <a:chExt cx="0" cy="0"/>
        </a:xfrm>
      </p:grpSpPr>
      <p:sp>
        <p:nvSpPr>
          <p:cNvPr id="96" name="Google Shape;96;p10"/>
          <p:cNvSpPr txBox="1"/>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2"/>
              </a:buClr>
              <a:buSzPts val="1800"/>
              <a:buFont typeface="Noto Symbol"/>
              <a:buChar char="●"/>
            </a:pPr>
            <a:r>
              <a:rPr b="0" i="0" lang="en-US" sz="2400" u="none" cap="none" strike="noStrike">
                <a:solidFill>
                  <a:schemeClr val="accent2"/>
                </a:solidFill>
                <a:latin typeface="Tahoma"/>
                <a:ea typeface="Tahoma"/>
                <a:cs typeface="Tahoma"/>
                <a:sym typeface="Tahoma"/>
              </a:rPr>
              <a:t>PUNTEROS</a:t>
            </a:r>
            <a:endParaRPr/>
          </a:p>
        </p:txBody>
      </p:sp>
      <p:sp>
        <p:nvSpPr>
          <p:cNvPr id="97" name="Google Shape;97;p10"/>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98" name="Google Shape;98;p10"/>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99" name="Google Shape;99;p10"/>
          <p:cNvSpPr txBox="1"/>
          <p:nvPr/>
        </p:nvSpPr>
        <p:spPr>
          <a:xfrm>
            <a:off x="1022350" y="1524000"/>
            <a:ext cx="7588250" cy="447357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Ej. P.328</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#include &lt;stdio.h&gt;</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char c;</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int main()</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char *pc;</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pc =&amp;c;</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for(c='A'; c&lt;= 'Z'; c++)</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printf("%c",*pc);</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system("pause");</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	return 0;</a:t>
            </a:r>
            <a:endParaRPr/>
          </a:p>
          <a:p>
            <a:pPr indent="0" lvl="0" marL="0" marR="0" rtl="0" algn="just">
              <a:lnSpc>
                <a:spcPct val="100000"/>
              </a:lnSpc>
              <a:spcBef>
                <a:spcPts val="0"/>
              </a:spcBef>
              <a:spcAft>
                <a:spcPts val="0"/>
              </a:spcAft>
              <a:buClr>
                <a:schemeClr val="dk1"/>
              </a:buClr>
              <a:buFont typeface="Tahoma"/>
              <a:buNone/>
            </a:pPr>
            <a:r>
              <a:rPr b="0" i="0" lang="en-US" sz="2400" u="none" cap="none" strike="noStrike">
                <a:solidFill>
                  <a:schemeClr val="dk1"/>
                </a:solidFill>
                <a:latin typeface="Tahoma"/>
                <a:ea typeface="Tahoma"/>
                <a:cs typeface="Tahoma"/>
                <a:sym typeface="Tahoma"/>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100000">
              <a:schemeClr val="lt1"/>
            </a:gs>
          </a:gsLst>
          <a:lin ang="10800000" scaled="0"/>
        </a:gradFill>
      </p:bgPr>
    </p:bg>
    <p:spTree>
      <p:nvGrpSpPr>
        <p:cNvPr id="103" name="Shape 103"/>
        <p:cNvGrpSpPr/>
        <p:nvPr/>
      </p:nvGrpSpPr>
      <p:grpSpPr>
        <a:xfrm>
          <a:off x="0" y="0"/>
          <a:ext cx="0" cy="0"/>
          <a:chOff x="0" y="0"/>
          <a:chExt cx="0" cy="0"/>
        </a:xfrm>
      </p:grpSpPr>
      <p:sp>
        <p:nvSpPr>
          <p:cNvPr id="104" name="Google Shape;104;p11"/>
          <p:cNvSpPr txBox="1"/>
          <p:nvPr/>
        </p:nvSpPr>
        <p:spPr>
          <a:xfrm>
            <a:off x="838200" y="838200"/>
            <a:ext cx="7772400" cy="3810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2"/>
              </a:buClr>
              <a:buSzPts val="1800"/>
              <a:buFont typeface="Noto Symbol"/>
              <a:buChar char="●"/>
            </a:pPr>
            <a:r>
              <a:rPr b="0" i="0" lang="en-US" sz="2400" u="none" cap="none" strike="noStrike">
                <a:solidFill>
                  <a:schemeClr val="accent2"/>
                </a:solidFill>
                <a:latin typeface="Tahoma"/>
                <a:ea typeface="Tahoma"/>
                <a:cs typeface="Tahoma"/>
                <a:sym typeface="Tahoma"/>
              </a:rPr>
              <a:t>PUNTEROS</a:t>
            </a:r>
            <a:endParaRPr/>
          </a:p>
        </p:txBody>
      </p:sp>
      <p:sp>
        <p:nvSpPr>
          <p:cNvPr id="105" name="Google Shape;105;p11"/>
          <p:cNvSpPr txBox="1"/>
          <p:nvPr/>
        </p:nvSpPr>
        <p:spPr>
          <a:xfrm>
            <a:off x="838200" y="152400"/>
            <a:ext cx="7772400" cy="533400"/>
          </a:xfrm>
          <a:prstGeom prst="rect">
            <a:avLst/>
          </a:prstGeom>
          <a:noFill/>
          <a:ln>
            <a:noFill/>
          </a:ln>
        </p:spPr>
        <p:txBody>
          <a:bodyPr anchorCtr="0" anchor="b" bIns="46025" lIns="92075" spcFirstLastPara="1" rIns="92075" wrap="square" tIns="46025">
            <a:noAutofit/>
          </a:bodyPr>
          <a:lstStyle/>
          <a:p>
            <a:pPr indent="0" lvl="0" marL="0" marR="0" rtl="0" algn="l">
              <a:lnSpc>
                <a:spcPct val="100000"/>
              </a:lnSpc>
              <a:spcBef>
                <a:spcPts val="0"/>
              </a:spcBef>
              <a:spcAft>
                <a:spcPts val="0"/>
              </a:spcAft>
              <a:buClr>
                <a:schemeClr val="dk2"/>
              </a:buClr>
              <a:buFont typeface="Tahoma"/>
              <a:buNone/>
            </a:pPr>
            <a:r>
              <a:rPr b="0" i="0" lang="en-US" sz="3600" u="none" cap="none" strike="noStrike">
                <a:solidFill>
                  <a:schemeClr val="dk2"/>
                </a:solidFill>
                <a:latin typeface="Tahoma"/>
                <a:ea typeface="Tahoma"/>
                <a:cs typeface="Tahoma"/>
                <a:sym typeface="Tahoma"/>
              </a:rPr>
              <a:t>Algorítmos Fundamentales</a:t>
            </a:r>
            <a:endParaRPr/>
          </a:p>
        </p:txBody>
      </p:sp>
      <p:cxnSp>
        <p:nvCxnSpPr>
          <p:cNvPr id="106" name="Google Shape;106;p11"/>
          <p:cNvCxnSpPr/>
          <p:nvPr/>
        </p:nvCxnSpPr>
        <p:spPr>
          <a:xfrm>
            <a:off x="914400" y="685800"/>
            <a:ext cx="6629400" cy="0"/>
          </a:xfrm>
          <a:prstGeom prst="straightConnector1">
            <a:avLst/>
          </a:prstGeom>
          <a:noFill/>
          <a:ln cap="flat" cmpd="sng" w="12700">
            <a:solidFill>
              <a:schemeClr val="dk1"/>
            </a:solidFill>
            <a:prstDash val="solid"/>
            <a:miter lim="8000"/>
            <a:headEnd len="sm" w="sm" type="none"/>
            <a:tailEnd len="sm" w="sm" type="none"/>
          </a:ln>
        </p:spPr>
      </p:cxnSp>
      <p:sp>
        <p:nvSpPr>
          <p:cNvPr id="107" name="Google Shape;107;p11"/>
          <p:cNvSpPr txBox="1"/>
          <p:nvPr/>
        </p:nvSpPr>
        <p:spPr>
          <a:xfrm>
            <a:off x="1022350" y="1371600"/>
            <a:ext cx="7588250" cy="19177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Tahoma"/>
              <a:buNone/>
            </a:pPr>
            <a:r>
              <a:rPr b="1" i="0" lang="en-US" sz="2400" u="sng" cap="none" strike="noStrike">
                <a:solidFill>
                  <a:schemeClr val="dk1"/>
                </a:solidFill>
                <a:latin typeface="Tahoma"/>
                <a:ea typeface="Tahoma"/>
                <a:cs typeface="Tahoma"/>
                <a:sym typeface="Tahoma"/>
              </a:rPr>
              <a:t>Operadores de Punteros:</a:t>
            </a:r>
            <a:endParaRPr/>
          </a:p>
          <a:p>
            <a:pPr indent="0" lvl="0" marL="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Font typeface="Tahoma"/>
              <a:buNone/>
            </a:pPr>
            <a:r>
              <a:rPr b="1" i="0" lang="en-US" sz="2400" u="none" cap="none" strike="noStrike">
                <a:solidFill>
                  <a:schemeClr val="dk1"/>
                </a:solidFill>
                <a:latin typeface="Tahoma"/>
                <a:ea typeface="Tahoma"/>
                <a:cs typeface="Tahoma"/>
                <a:sym typeface="Tahoma"/>
              </a:rPr>
              <a:t>&amp;:	</a:t>
            </a:r>
            <a:r>
              <a:rPr b="0" i="0" lang="en-US" sz="2400" u="none" cap="none" strike="noStrike">
                <a:solidFill>
                  <a:schemeClr val="dk1"/>
                </a:solidFill>
                <a:latin typeface="Tahoma"/>
                <a:ea typeface="Tahoma"/>
                <a:cs typeface="Tahoma"/>
                <a:sym typeface="Tahoma"/>
              </a:rPr>
              <a:t>Obtiene la dirección de una variable</a:t>
            </a:r>
            <a:endParaRPr/>
          </a:p>
          <a:p>
            <a:pPr indent="0" lvl="0" marL="0" marR="0" rtl="0" algn="just">
              <a:lnSpc>
                <a:spcPct val="100000"/>
              </a:lnSpc>
              <a:spcBef>
                <a:spcPts val="0"/>
              </a:spcBef>
              <a:spcAft>
                <a:spcPts val="0"/>
              </a:spcAft>
              <a:buClr>
                <a:schemeClr val="dk1"/>
              </a:buClr>
              <a:buFont typeface="Tahoma"/>
              <a:buNone/>
            </a:pPr>
            <a:r>
              <a:rPr b="1" i="0" lang="en-US" sz="2400" u="none" cap="none" strike="noStrike">
                <a:solidFill>
                  <a:schemeClr val="dk1"/>
                </a:solidFill>
                <a:latin typeface="Tahoma"/>
                <a:ea typeface="Tahoma"/>
                <a:cs typeface="Tahoma"/>
                <a:sym typeface="Tahoma"/>
              </a:rPr>
              <a:t>*:</a:t>
            </a:r>
            <a:r>
              <a:rPr b="0" i="0" lang="en-US" sz="2400" u="none" cap="none" strike="noStrike">
                <a:solidFill>
                  <a:schemeClr val="dk1"/>
                </a:solidFill>
                <a:latin typeface="Tahoma"/>
                <a:ea typeface="Tahoma"/>
                <a:cs typeface="Tahoma"/>
                <a:sym typeface="Tahoma"/>
              </a:rPr>
              <a:t>	Define una variable como puntero</a:t>
            </a:r>
            <a:endParaRPr/>
          </a:p>
          <a:p>
            <a:pPr indent="0" lvl="0" marL="0" marR="0" rtl="0" algn="just">
              <a:lnSpc>
                <a:spcPct val="100000"/>
              </a:lnSpc>
              <a:spcBef>
                <a:spcPts val="0"/>
              </a:spcBef>
              <a:spcAft>
                <a:spcPts val="0"/>
              </a:spcAft>
              <a:buClr>
                <a:schemeClr val="dk1"/>
              </a:buClr>
              <a:buFont typeface="Tahoma"/>
              <a:buNone/>
            </a:pPr>
            <a:r>
              <a:rPr b="1" i="0" lang="en-US" sz="2400" u="sng" cap="none" strike="noStrike">
                <a:solidFill>
                  <a:schemeClr val="dk1"/>
                </a:solidFill>
                <a:latin typeface="Tahoma"/>
                <a:ea typeface="Tahoma"/>
                <a:cs typeface="Tahoma"/>
                <a:sym typeface="Tahoma"/>
              </a:rPr>
              <a:t>*:</a:t>
            </a:r>
            <a:r>
              <a:rPr b="0" i="0" lang="en-US" sz="2400" u="none" cap="none" strike="noStrike">
                <a:solidFill>
                  <a:schemeClr val="dk1"/>
                </a:solidFill>
                <a:latin typeface="Tahoma"/>
                <a:ea typeface="Tahoma"/>
                <a:cs typeface="Tahoma"/>
                <a:sym typeface="Tahoma"/>
              </a:rPr>
              <a:t>	Obtiene el contenido de una variable puntero.</a:t>
            </a:r>
            <a:endParaRPr/>
          </a:p>
        </p:txBody>
      </p:sp>
      <p:sp>
        <p:nvSpPr>
          <p:cNvPr id="108" name="Google Shape;108;p11"/>
          <p:cNvSpPr txBox="1"/>
          <p:nvPr/>
        </p:nvSpPr>
        <p:spPr>
          <a:xfrm>
            <a:off x="1022350" y="3568700"/>
            <a:ext cx="7588250" cy="19177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Font typeface="Tahoma"/>
              <a:buNone/>
            </a:pPr>
            <a:r>
              <a:rPr b="1" i="0" lang="en-US" sz="2400" u="sng" cap="none" strike="noStrike">
                <a:solidFill>
                  <a:schemeClr val="dk1"/>
                </a:solidFill>
                <a:latin typeface="Tahoma"/>
                <a:ea typeface="Tahoma"/>
                <a:cs typeface="Tahoma"/>
                <a:sym typeface="Tahoma"/>
              </a:rPr>
              <a:t>Nota:</a:t>
            </a:r>
            <a:endParaRPr/>
          </a:p>
          <a:p>
            <a:pPr indent="0" lvl="0" marL="0" marR="0" rtl="0" algn="just">
              <a:lnSpc>
                <a:spcPct val="100000"/>
              </a:lnSpc>
              <a:spcBef>
                <a:spcPts val="0"/>
              </a:spcBef>
              <a:spcAft>
                <a:spcPts val="0"/>
              </a:spcAft>
              <a:buClr>
                <a:schemeClr val="dk1"/>
              </a:buClr>
              <a:buFont typeface="Times New Roman"/>
              <a:buNone/>
            </a:pPr>
            <a:r>
              <a:t/>
            </a:r>
            <a:endParaRPr b="0" i="0" sz="2400" u="none" cap="none" strike="noStrike">
              <a:solidFill>
                <a:schemeClr val="dk1"/>
              </a:solidFill>
              <a:latin typeface="Tahoma"/>
              <a:ea typeface="Tahoma"/>
              <a:cs typeface="Tahoma"/>
              <a:sym typeface="Tahoma"/>
            </a:endParaRPr>
          </a:p>
          <a:p>
            <a:pPr indent="0" lvl="0" marL="0" marR="0" rtl="0" algn="just">
              <a:lnSpc>
                <a:spcPct val="100000"/>
              </a:lnSpc>
              <a:spcBef>
                <a:spcPts val="0"/>
              </a:spcBef>
              <a:spcAft>
                <a:spcPts val="0"/>
              </a:spcAft>
              <a:buClr>
                <a:schemeClr val="dk1"/>
              </a:buClr>
              <a:buFont typeface="Tahoma"/>
              <a:buNone/>
            </a:pPr>
            <a:r>
              <a:rPr b="1" i="0" lang="en-US" sz="2400" u="sng" cap="none" strike="noStrike">
                <a:solidFill>
                  <a:schemeClr val="dk1"/>
                </a:solidFill>
                <a:latin typeface="Tahoma"/>
                <a:ea typeface="Tahoma"/>
                <a:cs typeface="Tahoma"/>
                <a:sym typeface="Tahoma"/>
              </a:rPr>
              <a:t>C</a:t>
            </a:r>
            <a:r>
              <a:rPr b="0" i="0" lang="en-US" sz="2400" u="none" cap="none" strike="noStrike">
                <a:solidFill>
                  <a:schemeClr val="dk1"/>
                </a:solidFill>
                <a:latin typeface="Tahoma"/>
                <a:ea typeface="Tahoma"/>
                <a:cs typeface="Tahoma"/>
                <a:sym typeface="Tahoma"/>
              </a:rPr>
              <a:t> requiere que las variables punteros direccionen variables del mismo tipo de datos al que está ligado a los punteros en sus declaraciones.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aining">
  <a:themeElements>
    <a:clrScheme name="Training">
      <a:dk1>
        <a:srgbClr val="FFFFFF"/>
      </a:dk1>
      <a:lt1>
        <a:srgbClr val="0000FF"/>
      </a:lt1>
      <a:dk2>
        <a:srgbClr val="FFCC66"/>
      </a:dk2>
      <a:lt2>
        <a:srgbClr val="000000"/>
      </a:lt2>
      <a:accent1>
        <a:srgbClr val="00CCFF"/>
      </a:accent1>
      <a:accent2>
        <a:srgbClr val="FFFF00"/>
      </a:accent2>
      <a:accent3>
        <a:srgbClr val="0000FF"/>
      </a:accent3>
      <a:accent4>
        <a:srgbClr val="00CCFF"/>
      </a:accent4>
      <a:accent5>
        <a:srgbClr val="FFFF00"/>
      </a:accent5>
      <a:accent6>
        <a:srgbClr val="0000FF"/>
      </a:accent6>
      <a:hlink>
        <a:srgbClr val="FF0033"/>
      </a:hlink>
      <a:folHlink>
        <a:srgbClr val="3366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