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Tahom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RECURSIVIDAD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1022350" y="1358900"/>
            <a:ext cx="75882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función recursiva es una función que se llama a si misma directa o indirectamente , de forma repetitiva hasta se satisface determinada condición. 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990600" y="3187700"/>
            <a:ext cx="75882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Se llama a si misma desde el mismo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cuerpo de la función.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Indirecta: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Interviene varias funciones donde una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llama a la otra.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RECURSIVIDAD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/>
        </p:nvSpPr>
        <p:spPr>
          <a:xfrm>
            <a:off x="1022350" y="1358900"/>
            <a:ext cx="758825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El factorial.  n! = nx(n-1)x(n-2)....x3x2x1.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n! = n * (n-1)!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 int factor(int 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 (n &lt;= 1)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(n * factor(n -1));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RECURSIVIDAD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/>
        </p:nvSpPr>
        <p:spPr>
          <a:xfrm>
            <a:off x="914400" y="1371600"/>
            <a:ext cx="438785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 EOLN '\n'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inverso(void);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main(int argc, char *argv[])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printf("\n Digite una linea de Texto \n"  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inverso();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system("PAUSE");	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914400" y="4191000"/>
            <a:ext cx="38100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inverso(void)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if((c=getchar()) != EOLN)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inverso();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putchar(c);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return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4648200" y="3962400"/>
            <a:ext cx="3886200" cy="229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función inverso procede a leer caracteres  hasta se de la condición de final de línea (\n).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llamado a la función hace que se lleve a la pila(cola) un nuevo carácter.  Luego se visualizan en orden: último en entrar, primero en salir.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RECURSIVIDAD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6"/>
          <p:cNvSpPr txBox="1"/>
          <p:nvPr/>
        </p:nvSpPr>
        <p:spPr>
          <a:xfrm>
            <a:off x="1098550" y="1295400"/>
            <a:ext cx="476885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   Ejemplo 7.9 pag 253 */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impar(int n);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par(int n);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n;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/* Entrada de Datos */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do{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printf("\n Digite un numero entero &gt; 0 -&gt;"  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scanf("%d",&amp;n);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 while(n&lt;=0);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4572000" y="68580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RECURSIVIDAD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5" name="Google Shape;65;p7"/>
          <p:cNvSpPr txBox="1"/>
          <p:nvPr/>
        </p:nvSpPr>
        <p:spPr>
          <a:xfrm>
            <a:off x="4572000" y="685800"/>
            <a:ext cx="457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4800600" y="3657600"/>
            <a:ext cx="396240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impar(int 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if(n==0)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0;   /* es impar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par(n-1);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914400" y="1447800"/>
            <a:ext cx="4572000" cy="36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Llamado de la funcion par  */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 (par(n))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printf("\n El numero %d es par.",n);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printf("\n El numero %d no es par.",n);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system("PAUSE");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par(int 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if(n==0)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	return 1;   /* es par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impar(n-1);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}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5181600" y="1981200"/>
            <a:ext cx="3886200" cy="1474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función par() llama a la función impar(),  ésta a su vez llama a la función par().  La condición para terminar de hacer llamadas es que n sea cero;  cero se considera par.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