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990600" y="1530350"/>
            <a:ext cx="789305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Nos Permiten almacenar información de modo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Permanente, acceder y modificar a la misma cuando sea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necesario.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archivos de datos se localizan en dispositivos de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Almacenamiento como: disco duro, cinta, disquetes, etc.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990600" y="4267200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Tipo de Archivos (en este curso) 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Textos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Binarios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07" name="Google Shape;107;p1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12"/>
          <p:cNvSpPr txBox="1"/>
          <p:nvPr/>
        </p:nvSpPr>
        <p:spPr>
          <a:xfrm>
            <a:off x="914400" y="990600"/>
            <a:ext cx="76200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 13.3 pag. 418.  Crear un archivo a partir de otro.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&lt;string.h&gt;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 MX 121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 MN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FILE *entrada, *salida;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char nom1[]=“cartas.dat”;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char nom2[]=“primero.dat”;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char cad[MX];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entrada=fopen(nom2,”rt”);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salida   =fopen(nom1,”at”);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if (entrada == NULL || salida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{   printf(“\n Error: No se pudo abrir archivo”);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exit(-1);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}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/>
        </p:nvSpPr>
        <p:spPr>
          <a:xfrm>
            <a:off x="914400" y="1371600"/>
            <a:ext cx="76200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while(fgets(cad,MX,entrada))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if(strlen(cad) &gt;=MX)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fputs(cad,salida);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puts(cad);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fclose(entrada);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fclose(salida);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14"/>
          <p:cNvSpPr txBox="1"/>
          <p:nvPr/>
        </p:nvSpPr>
        <p:spPr>
          <a:xfrm>
            <a:off x="1066800" y="12192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Funciones fprintf()</a:t>
            </a: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fscanf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Son igual al printf() y scanf().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Hacer ej. 13.4  pag. 420.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15"/>
          <p:cNvSpPr txBox="1"/>
          <p:nvPr/>
        </p:nvSpPr>
        <p:spPr>
          <a:xfrm>
            <a:off x="990600" y="1295400"/>
            <a:ext cx="7772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feof()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Igual a macro EOF,  feof(puntero_archivo), devuelve un valor diferente de Cero 0 (true), cuando se lee el carácter de fin de archivo, de lo contrario devuelve cero 0(false);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990600" y="3552825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rewind()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coloca el puntero del archivo al inicio de este.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	rewind(puntero_archivo);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" name="Google Shape;137;p16"/>
          <p:cNvSpPr txBox="1"/>
          <p:nvPr/>
        </p:nvSpPr>
        <p:spPr>
          <a:xfrm>
            <a:off x="990600" y="1600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archivos binarios son secuencia de 0’s  y 1’s. Estos archivos optimizan la memoria ocupada por un archivo.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90600" y="3019425"/>
            <a:ext cx="7772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mayor eficiencia de los archivos binarios se contrapone con el hecho de que su lectura se tiene que hacer en modo binario y que sólo se pueden visualizar desde un entorno de un programa C. 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  Binarios.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17"/>
          <p:cNvSpPr txBox="1"/>
          <p:nvPr/>
        </p:nvSpPr>
        <p:spPr>
          <a:xfrm>
            <a:off x="990600" y="1371600"/>
            <a:ext cx="7772400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fwrite():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escribe un buffer de cualquier tipo de dato de   	   un archivo binario.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fwrite(dirección_buffer,tamaño,num_elementos,puntero_archivo);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990600" y="3048000"/>
            <a:ext cx="77724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13.15 Pág. 423.  Se dispone de una muestra de las coordenadas de puntos de un plano representada por pares de números enteros (x,y). Se desea guardar en un archivo binario estos puntos.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punto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int x,y;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punto PUNTO;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  Binarios.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990600" y="1219200"/>
            <a:ext cx="7772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PUNTO p;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*nom=“C:\\PUNTOS.DAT”;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FILE *pp;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 ((pp=fopen(nom,”wb”))==NULL)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puts(“\n Error abriendo archivo”);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–1;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puts(“\n Introduce las coordenadas, para finalizar (0 0) ”);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  Binarios.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990600" y="1219200"/>
            <a:ext cx="77724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scanf(“%d %d”,&amp;p.x,&amp;p.y);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while(p.x &lt;0 || p.y &lt;0)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   printf(“\n Coordenadas deben ser &gt;=0 ”);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scanf(“%d %d”,&amp;p.x,&amp;p.y);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	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if( p.x &gt;0 || p.y &gt;0)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fwrite(&amp;p,sizeof(PUNTO),1,pp);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 while ( p.x &gt;0 || p.y &gt;0);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fclose(pp);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  Binarios.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990600" y="13716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fread():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lee de un archivo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bloques de bytes y los amacena en el buffer. 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990600" y="2362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fread(dirección_buffer,tamaño,num_bloques ,puntero_archivo); 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90600" y="34290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Ejemplo.   Ejemplo anterior, pero leer el mismo archivo 	      (archbin2.c)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  Binarios.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990600" y="147955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acceso a este tipo de archivo se hace a través de su posición relativa dentro del archivo.  Se pueden leer o escribir  registros en cualquier orden y posición. 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990600" y="320040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inconveniente de este tipo de archivo es que se necesita programar la relación  existente entre el contenido de un registro y la posición que ocupan.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990600" y="490855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usan las funciones :  fseek()  y ftell() las cuales consideran al archivo como una secuencia de bytes, el número de bytes es el índice del archivo.  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990600" y="9144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Acceso Aleatorios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7" name="Google Shape;37;p4"/>
          <p:cNvSpPr txBox="1"/>
          <p:nvPr/>
        </p:nvSpPr>
        <p:spPr>
          <a:xfrm>
            <a:off x="990600" y="3886200"/>
            <a:ext cx="78930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Abrir un archivo supone establecer una conexión del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 con el dispositivo que contiene  a este.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este canal va a fluir la secuencia de datos.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990600" y="1555750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C el manejo de archivo es realizado a través 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concepto de </a:t>
            </a: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flujo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(streams) o canal, también llamado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secuencia. 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990600" y="2835275"/>
            <a:ext cx="762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Flujo,  es por donde fluyen/transportan los datos entre  el programa y los dispositivos de almacenamiento.  </a:t>
            </a:r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990600" y="5349875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acceso a archivo se hace a través de buffer donde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Almacenan los datos dirigidos al archivo o desde el archivo ,  el buffer es como un arreglo.   </a:t>
            </a:r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1" name="Google Shape;191;p22"/>
          <p:cNvSpPr txBox="1"/>
          <p:nvPr/>
        </p:nvSpPr>
        <p:spPr>
          <a:xfrm>
            <a:off x="990600" y="2590800"/>
            <a:ext cx="7772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fseek()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permite cambiar la posición del puntero al archivo a una dirección  determinada.  Devuelve un valor entero, distinto de cero si se comete un error en su ejecución, cero si no hay error.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990600" y="452755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puede tratar al archivo como un arreglo, la posición del archivo va a depender del desplazamiento y el origen relativo que se pasa como parámetro. 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990600" y="762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Acceso Aleatorios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990600" y="1539875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Mientras se va leyendo o escribiendo en el archivo la posición actual se guarda en un puntero.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00" name="Google Shape;200;p2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1" name="Google Shape;201;p23"/>
          <p:cNvSpPr txBox="1"/>
          <p:nvPr/>
        </p:nvSpPr>
        <p:spPr>
          <a:xfrm>
            <a:off x="990600" y="12192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fseek(puntero_archivo,desplazamiento,origen);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Desplazamiento: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número de bytes a mover, debe ser de 		     tipo long.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990600" y="762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Acceso Aleatorios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990600" y="3200400"/>
            <a:ext cx="77724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Origen: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es la posición a partir de la cual se 			      cuenta el número de bytes a mover,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valores que puede tener: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    Macro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cuenta desde el inicio del archivo	  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SEEK_SET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cuenta desde la posición actual del	  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SEEK_CUR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archivo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Cuenta desde el final del archivo.         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SEEK_END</a:t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6400800" y="51054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1" name="Google Shape;211;p24"/>
          <p:cNvSpPr txBox="1"/>
          <p:nvPr/>
        </p:nvSpPr>
        <p:spPr>
          <a:xfrm>
            <a:off x="990600" y="137160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ftell()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con esta función se obtiene la posición actual del archivo, del puntero a archivo que se pasa como parámetro. 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990600" y="762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  Acceso Aleatorios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990600" y="28194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ftell(puntero_archivo); 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990600" y="391795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función devuelve la posición como número de byte, en entero largo (long int), desde el inicio del archivo(byte 0).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/>
        </p:nvSpPr>
        <p:spPr>
          <a:xfrm>
            <a:off x="990600" y="1371600"/>
            <a:ext cx="76200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Puntero 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Establece el área de buffer donde se ha de almacenar temporalmente la información, mientras se está transfiriendo entre la memoria del computador y el archivo de datos.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990600" y="3657600"/>
            <a:ext cx="76200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Abrir un Archivo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Supone conectar el programa con el archivo externo y decir el modo en como va a ser tratado, y que tipo de archivo es: texto(t) o binario(b).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archivo es abierto a través de la función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fopen(),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cual devuelve un puntero a la estructura FILE. 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" name="Google Shape;57;p6"/>
          <p:cNvSpPr txBox="1"/>
          <p:nvPr/>
        </p:nvSpPr>
        <p:spPr>
          <a:xfrm>
            <a:off x="990600" y="1219200"/>
            <a:ext cx="76200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fopen(nombre_archivo,modo);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nombre_archivo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[cadena] :nombre o identificador 					externo del archivo.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modo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[cadena]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          modo de apertura o como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      va a ser tratado el archivo. 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990600" y="4114800"/>
            <a:ext cx="7620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función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fopen(),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devuelve un puntero a FILE a través del cual el programa hace referencia al archivo.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Devuelve: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NULL: si no puede abrir el archivo.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EOF:	Si la operación falla o llega a fin de archivo. 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" name="Google Shape;66;p7"/>
          <p:cNvSpPr txBox="1"/>
          <p:nvPr/>
        </p:nvSpPr>
        <p:spPr>
          <a:xfrm>
            <a:off x="990600" y="1524000"/>
            <a:ext cx="76200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Modo de Apertura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“r”	Sólo de lectura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“w”	Salida, crear archivos, si existe se pierden sus 	datos.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“a”	Append,  para añadir al final.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“r+”	Lectura/escritura. (modificar)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“w+”	Crear archivos Lectura/escritura, si existe se 	pierden sus 	datos.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“a+”	Para modificar(Lectura/escritura) al final.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p8"/>
          <p:cNvSpPr txBox="1"/>
          <p:nvPr/>
        </p:nvSpPr>
        <p:spPr>
          <a:xfrm>
            <a:off x="990600" y="1524000"/>
            <a:ext cx="76200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el archivo es de texto, seria: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“rt”   “wt”   “at”  “r+t”  “w+t”   “a+t”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el archivo es de binario, seria: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“rb”   “wb”   “ab”  “r+b”  “w+b”   “a+b”</a:t>
            </a:r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990600" y="4010025"/>
            <a:ext cx="7620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Cerrar un Archivo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usa la función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fclose(puntero_file),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cierra el archivo asociado 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puntero_file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devuelve EOF si ocurre un  error al cerrar.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ARCHIVOS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82" name="Google Shape;82;p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3" name="Google Shape;83;p9"/>
          <p:cNvSpPr txBox="1"/>
          <p:nvPr/>
        </p:nvSpPr>
        <p:spPr>
          <a:xfrm>
            <a:off x="1143000" y="990600"/>
            <a:ext cx="76200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Ej: sólo como abrir y cerrar un archivo.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 NULL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FILE *fpt;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fpt=fopen(“muestra.txt”,”r+”);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(fpt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printf(“\n Error: No se pudo abrir archivo”);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   /*hacer algunos calculos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......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fclose(fpt);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89" name="Google Shape;89;p1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0" name="Google Shape;90;p10"/>
          <p:cNvSpPr txBox="1"/>
          <p:nvPr/>
        </p:nvSpPr>
        <p:spPr>
          <a:xfrm>
            <a:off x="1066800" y="16002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fputc=putc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	escribe un carácter del archivo asociado 			al puntero a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fputc(c,puntero_file);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devuelve EOF si no puede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putc(c,puntero_file);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escribir el archivo.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1066800" y="40386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fgetc=getc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	lee un carácter en el archivo asociado al 		puntero a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fgetc(puntero_file);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devuelve el carácter leido ó  EOF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getc(puntero_file);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  si hay error o fin de archivo.</a:t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1066800" y="9906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sng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FUNCIONES DE LECTURA Y ESCRITURA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98" name="Google Shape;98;p1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9" name="Google Shape;99;p11"/>
          <p:cNvSpPr txBox="1"/>
          <p:nvPr/>
        </p:nvSpPr>
        <p:spPr>
          <a:xfrm>
            <a:off x="1066800" y="18161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fputs()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escribe una cadena en el archivo asociado 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puntero a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fputs(cadena,puntero_file);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devuelve EOF si no puede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 	   escribir la cadena.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1066800" y="3886200"/>
            <a:ext cx="7772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fgets():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lee una cadena en el archivo asociado 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puntero a file. Termina de leer cuando encuentra el carácter de fin de línea o cuando ha leido n-1 caracteres.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fgets(cadena,n,puntero_file);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devuelve NULL si ha 					     habido un error.</a:t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1066800" y="9906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</a:pPr>
            <a:r>
              <a:rPr b="0" i="0" lang="en-US" sz="2400" u="sng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FUNCIONES DE LECTURA Y ESCRITURA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