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Tahoma-regular.fntdata"/><Relationship Id="rId10" Type="http://schemas.openxmlformats.org/officeDocument/2006/relationships/slide" Target="slides/slide6.xml"/><Relationship Id="rId12" Type="http://schemas.openxmlformats.org/officeDocument/2006/relationships/font" Target="fonts/Tahoma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8405812" y="4762"/>
            <a:ext cx="17538699" cy="13690600"/>
            <a:chOff x="-8405812" y="4762"/>
            <a:chExt cx="17538699" cy="13690600"/>
          </a:xfrm>
        </p:grpSpPr>
        <p:sp>
          <p:nvSpPr>
            <p:cNvPr id="11" name="Google Shape;11;p1"/>
            <p:cNvSpPr/>
            <p:nvPr/>
          </p:nvSpPr>
          <p:spPr>
            <a:xfrm>
              <a:off x="5387975" y="1585912"/>
              <a:ext cx="3744912" cy="5260975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448B4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>
              <a:off x="-8405812" y="4762"/>
              <a:ext cx="16821150" cy="13690600"/>
            </a:xfrm>
            <a:prstGeom prst="curvedConnector2">
              <a:avLst/>
            </a:prstGeom>
            <a:noFill/>
            <a:ln cap="sq" cmpd="sng" w="12700">
              <a:solidFill>
                <a:schemeClr val="folHlink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2625" y="609600"/>
            <a:ext cx="8080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ymbo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CCFF"/>
              </a:buClr>
              <a:buSzPts val="1400"/>
              <a:buFont typeface="Noto Symbol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15187" y="6442075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682625" y="6365875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199312" y="6148387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2075" spcFirstLastPara="1" rIns="92075" wrap="square" tIns="0">
            <a:noAutofit/>
          </a:bodyPr>
          <a:lstStyle>
            <a:lvl1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838200" y="838200"/>
            <a:ext cx="777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ymbol"/>
              <a:buChar char="●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Estructuras                                            continuación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/>
        </p:nvSpPr>
        <p:spPr>
          <a:xfrm>
            <a:off x="1022350" y="1358900"/>
            <a:ext cx="75882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Estructura Anidadas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 cuando una estructura contiene a una o mas  estructuras como miembro de ella.</a:t>
            </a:r>
            <a:endParaRPr/>
          </a:p>
        </p:txBody>
      </p:sp>
      <p:sp>
        <p:nvSpPr>
          <p:cNvPr id="30" name="Google Shape;30;p3"/>
          <p:cNvSpPr txBox="1"/>
          <p:nvPr/>
        </p:nvSpPr>
        <p:spPr>
          <a:xfrm>
            <a:off x="946150" y="2667000"/>
            <a:ext cx="774065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info_dir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direccion[30];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ciudad[20];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provincia[20];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  cod_postal;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; 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7" name="Google Shape;37;p4"/>
          <p:cNvSpPr txBox="1"/>
          <p:nvPr/>
        </p:nvSpPr>
        <p:spPr>
          <a:xfrm>
            <a:off x="762000" y="838200"/>
            <a:ext cx="3810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Ej.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info_dir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direccion[30];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ciudad[20];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char provincia[20];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int    cod_postal;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;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1143000" y="3124200"/>
            <a:ext cx="52578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empleado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nombre_emp[30];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struct info_dir direccion_emp;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double salario;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; 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1143000" y="4860925"/>
            <a:ext cx="52578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clientes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	char nombre_cli[30];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struct info_dir direccion_cli;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double saldo;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 ;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/>
        </p:nvSpPr>
        <p:spPr>
          <a:xfrm>
            <a:off x="990600" y="914400"/>
            <a:ext cx="7893050" cy="585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Ejercicio 9.1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 desea una estructura PersonaEmpleado que contenga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Como miembros los datos de una persona que a su vez tenga los datos de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fecha de nacimiento.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&lt;stdio.h&gt;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&lt;stdlib.h&gt;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definir las estructuras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fecha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unsigned int dia,mes,anyo;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persona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char nombre[20];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unsigned int edad;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altura;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int peso;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struct fecha fec;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/>
        </p:nvSpPr>
        <p:spPr>
          <a:xfrm>
            <a:off x="838200" y="685800"/>
            <a:ext cx="789305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 persona_empleado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struct persona unapersona;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unsigned int salario;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unsigned int horas_semana;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/* prototipo de funciones: definicion de las funciones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entrada(struct persona_empleado *pp);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salida(struct persona_empleado up);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main()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                     /* definir una variable p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struct persona_empleado pp;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/* entrada de los datos (pase por referencia) 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entrada(&amp;pp);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/* Salida de los datos (pase por valor)*/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salida(pp);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printf("\n\n\n Pulsar cualquier tecla para continuar \n");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getchar();	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" name="Google Shape;60;p7"/>
          <p:cNvSpPr txBox="1"/>
          <p:nvPr/>
        </p:nvSpPr>
        <p:spPr>
          <a:xfrm>
            <a:off x="990600" y="1181100"/>
            <a:ext cx="8001000" cy="366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entrada( struct persona_empleado *pp)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puts("\n Entrada de Datos de la persona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Nombre: "); gets(pp-&gt;unapersona.nombre);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Edad: ");  scanf("%d",&amp;pp-&gt;unapersona.edad);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Altura: "); scanf("%d",&amp;pp-&gt;unapersona.altura);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Peso: "); scanf("%d",&amp;pp-&gt;unapersona.peso);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printf("\n\n Fecha de Nacimiento(dia,mes,anyo) separado por espacio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scanf("%d %d %d",&amp;pp-&gt;unapersona.fec.dia,&amp;pp-&gt;unapersona.fec.mes,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&amp;pp-&gt;unapersona.fec.anyo);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printf("\n\n Salario: "); scanf("%d",&amp;pp-&gt;salario);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Numero de Horas: "); scanf("%d",&amp;pp-&gt;horas_semana);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8382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Algorítmos Fundamentales</a:t>
            </a:r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914400" y="685800"/>
            <a:ext cx="6629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8"/>
          <p:cNvSpPr txBox="1"/>
          <p:nvPr/>
        </p:nvSpPr>
        <p:spPr>
          <a:xfrm>
            <a:off x="838200" y="1181100"/>
            <a:ext cx="7696200" cy="3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salida( struct persona_empleado up)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fflush(stdin);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puts("\n\n Datos de un Empleado 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Nombre: %s ",up.unapersona.nombre);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Edad: %d ",up.unapersona.edad);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Fecha de Nacimiento: %d-%d-%d ",up.unapersona.fec.dia,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up.unapersona.fec.mes,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 up.unapersona.fec.anyo);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Altura: %d ",up.unapersona.altura);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Peso: %d ",up.unapersona.peso);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printf("\n Horas de la Sem: %d ",up.horas_semana);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">
  <a:themeElements>
    <a:clrScheme name="Training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CCFF"/>
      </a:accent1>
      <a:accent2>
        <a:srgbClr val="FFFF00"/>
      </a:accent2>
      <a:accent3>
        <a:srgbClr val="0000FF"/>
      </a:accent3>
      <a:accent4>
        <a:srgbClr val="00CC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