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Cabin"/>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abin-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bin-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bin-boldItalic.fntdata"/><Relationship Id="rId30" Type="http://schemas.openxmlformats.org/officeDocument/2006/relationships/font" Target="fonts/Cabin-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accent1"/>
              </a:buClr>
              <a:buSzPts val="1400"/>
              <a:buFont typeface="Cabin"/>
              <a:buNone/>
              <a:defRPr b="0" i="0" sz="3600" u="none" cap="none" strike="noStrike">
                <a:solidFill>
                  <a:schemeClr val="accen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91425" lIns="91425" spcFirstLastPara="1" rIns="91425" wrap="square" tIns="91425">
            <a:noAutofit/>
          </a:bodyPr>
          <a:lstStyle>
            <a:lvl1pPr indent="0" lvl="0" marL="0" marR="0" rtl="0" algn="l">
              <a:spcBef>
                <a:spcPts val="320"/>
              </a:spcBef>
              <a:spcAft>
                <a:spcPts val="0"/>
              </a:spcAft>
              <a:buClr>
                <a:schemeClr val="accent2"/>
              </a:buClr>
              <a:buSzPts val="1656"/>
              <a:buFont typeface="Noto Sans Symbols"/>
              <a:buNone/>
              <a:defRPr b="0" i="0" sz="1600" u="none" cap="none" strike="noStrike">
                <a:solidFill>
                  <a:schemeClr val="accent2"/>
                </a:solidFill>
                <a:latin typeface="Cabin"/>
                <a:ea typeface="Cabin"/>
                <a:cs typeface="Cabin"/>
                <a:sym typeface="Cabin"/>
              </a:defRPr>
            </a:lvl1pPr>
            <a:lvl2pPr indent="0" lvl="1" marL="457200" marR="0" rtl="0" algn="ctr">
              <a:spcBef>
                <a:spcPts val="600"/>
              </a:spcBef>
              <a:spcAft>
                <a:spcPts val="0"/>
              </a:spcAft>
              <a:buClr>
                <a:schemeClr val="accent2"/>
              </a:buClr>
              <a:buSzPts val="1472"/>
              <a:buFont typeface="Noto Sans Symbols"/>
              <a:buNone/>
              <a:defRPr b="0" i="0" sz="1600" u="none" cap="none" strike="noStrike">
                <a:solidFill>
                  <a:srgbClr val="888888"/>
                </a:solidFill>
                <a:latin typeface="Cabin"/>
                <a:ea typeface="Cabin"/>
                <a:cs typeface="Cabin"/>
                <a:sym typeface="Cabin"/>
              </a:defRPr>
            </a:lvl2pPr>
            <a:lvl3pPr indent="0" lvl="2" marL="914400" marR="0" rtl="0" algn="ctr">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3pPr>
            <a:lvl4pPr indent="0" lvl="3" marL="13716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4pPr>
            <a:lvl5pPr indent="0" lvl="4" marL="18288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5pPr>
            <a:lvl6pPr indent="0" lvl="5" marL="22860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6pPr>
            <a:lvl7pPr indent="0" lvl="6" marL="27432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7pPr>
            <a:lvl8pPr indent="0" lvl="7" marL="32004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8pPr>
            <a:lvl9pPr indent="0" lvl="8" marL="3657600" marR="0" rtl="0" algn="ctr">
              <a:spcBef>
                <a:spcPts val="600"/>
              </a:spcBef>
              <a:spcAft>
                <a:spcPts val="60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2D58AC"/>
                </a:solidFill>
                <a:latin typeface="Cabin"/>
                <a:ea typeface="Cabin"/>
                <a:cs typeface="Cabin"/>
                <a:sym typeface="Cabin"/>
              </a:defRPr>
            </a:lvl1pPr>
            <a:lvl2pPr indent="0" lvl="1" marL="0" marR="0" rtl="0" algn="r">
              <a:spcBef>
                <a:spcPts val="0"/>
              </a:spcBef>
              <a:buNone/>
              <a:defRPr b="0" i="0" sz="900" u="none" cap="none" strike="noStrike">
                <a:solidFill>
                  <a:srgbClr val="2D58AC"/>
                </a:solidFill>
                <a:latin typeface="Cabin"/>
                <a:ea typeface="Cabin"/>
                <a:cs typeface="Cabin"/>
                <a:sym typeface="Cabin"/>
              </a:defRPr>
            </a:lvl2pPr>
            <a:lvl3pPr indent="0" lvl="2" marL="0" marR="0" rtl="0" algn="r">
              <a:spcBef>
                <a:spcPts val="0"/>
              </a:spcBef>
              <a:buNone/>
              <a:defRPr b="0" i="0" sz="900" u="none" cap="none" strike="noStrike">
                <a:solidFill>
                  <a:srgbClr val="2D58AC"/>
                </a:solidFill>
                <a:latin typeface="Cabin"/>
                <a:ea typeface="Cabin"/>
                <a:cs typeface="Cabin"/>
                <a:sym typeface="Cabin"/>
              </a:defRPr>
            </a:lvl3pPr>
            <a:lvl4pPr indent="0" lvl="3" marL="0" marR="0" rtl="0" algn="r">
              <a:spcBef>
                <a:spcPts val="0"/>
              </a:spcBef>
              <a:buNone/>
              <a:defRPr b="0" i="0" sz="900" u="none" cap="none" strike="noStrike">
                <a:solidFill>
                  <a:srgbClr val="2D58AC"/>
                </a:solidFill>
                <a:latin typeface="Cabin"/>
                <a:ea typeface="Cabin"/>
                <a:cs typeface="Cabin"/>
                <a:sym typeface="Cabin"/>
              </a:defRPr>
            </a:lvl4pPr>
            <a:lvl5pPr indent="0" lvl="4" marL="0" marR="0" rtl="0" algn="r">
              <a:spcBef>
                <a:spcPts val="0"/>
              </a:spcBef>
              <a:buNone/>
              <a:defRPr b="0" i="0" sz="900" u="none" cap="none" strike="noStrike">
                <a:solidFill>
                  <a:srgbClr val="2D58AC"/>
                </a:solidFill>
                <a:latin typeface="Cabin"/>
                <a:ea typeface="Cabin"/>
                <a:cs typeface="Cabin"/>
                <a:sym typeface="Cabin"/>
              </a:defRPr>
            </a:lvl5pPr>
            <a:lvl6pPr indent="0" lvl="5" marL="0" marR="0" rtl="0" algn="r">
              <a:spcBef>
                <a:spcPts val="0"/>
              </a:spcBef>
              <a:buNone/>
              <a:defRPr b="0" i="0" sz="900" u="none" cap="none" strike="noStrike">
                <a:solidFill>
                  <a:srgbClr val="2D58AC"/>
                </a:solidFill>
                <a:latin typeface="Cabin"/>
                <a:ea typeface="Cabin"/>
                <a:cs typeface="Cabin"/>
                <a:sym typeface="Cabin"/>
              </a:defRPr>
            </a:lvl6pPr>
            <a:lvl7pPr indent="0" lvl="6" marL="0" marR="0" rtl="0" algn="r">
              <a:spcBef>
                <a:spcPts val="0"/>
              </a:spcBef>
              <a:buNone/>
              <a:defRPr b="0" i="0" sz="900" u="none" cap="none" strike="noStrike">
                <a:solidFill>
                  <a:srgbClr val="2D58AC"/>
                </a:solidFill>
                <a:latin typeface="Cabin"/>
                <a:ea typeface="Cabin"/>
                <a:cs typeface="Cabin"/>
                <a:sym typeface="Cabin"/>
              </a:defRPr>
            </a:lvl7pPr>
            <a:lvl8pPr indent="0" lvl="7" marL="0" marR="0" rtl="0" algn="r">
              <a:spcBef>
                <a:spcPts val="0"/>
              </a:spcBef>
              <a:buNone/>
              <a:defRPr b="0" i="0" sz="900" u="none" cap="none" strike="noStrike">
                <a:solidFill>
                  <a:srgbClr val="2D58AC"/>
                </a:solidFill>
                <a:latin typeface="Cabin"/>
                <a:ea typeface="Cabin"/>
                <a:cs typeface="Cabin"/>
                <a:sym typeface="Cabin"/>
              </a:defRPr>
            </a:lvl8pPr>
            <a:lvl9pPr indent="0" lvl="8" marL="0" marR="0" rtl="0" algn="r">
              <a:spcBef>
                <a:spcPts val="0"/>
              </a:spcBef>
              <a:buNone/>
              <a:defRPr b="0" i="0" sz="900" u="none" cap="none" strike="noStrike">
                <a:solidFill>
                  <a:srgbClr val="2D58AC"/>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2D58AC"/>
                </a:solidFill>
                <a:latin typeface="Cabin"/>
                <a:ea typeface="Cabin"/>
                <a:cs typeface="Cabin"/>
                <a:sym typeface="Cabin"/>
              </a:defRPr>
            </a:lvl1pPr>
            <a:lvl2pPr indent="0" lvl="1" marL="0" marR="0" rtl="0" algn="r">
              <a:spcBef>
                <a:spcPts val="0"/>
              </a:spcBef>
              <a:buNone/>
              <a:defRPr sz="900">
                <a:solidFill>
                  <a:srgbClr val="2D58AC"/>
                </a:solidFill>
                <a:latin typeface="Cabin"/>
                <a:ea typeface="Cabin"/>
                <a:cs typeface="Cabin"/>
                <a:sym typeface="Cabin"/>
              </a:defRPr>
            </a:lvl2pPr>
            <a:lvl3pPr indent="0" lvl="2" marL="0" marR="0" rtl="0" algn="r">
              <a:spcBef>
                <a:spcPts val="0"/>
              </a:spcBef>
              <a:buNone/>
              <a:defRPr sz="900">
                <a:solidFill>
                  <a:srgbClr val="2D58AC"/>
                </a:solidFill>
                <a:latin typeface="Cabin"/>
                <a:ea typeface="Cabin"/>
                <a:cs typeface="Cabin"/>
                <a:sym typeface="Cabin"/>
              </a:defRPr>
            </a:lvl3pPr>
            <a:lvl4pPr indent="0" lvl="3" marL="0" marR="0" rtl="0" algn="r">
              <a:spcBef>
                <a:spcPts val="0"/>
              </a:spcBef>
              <a:buNone/>
              <a:defRPr sz="900">
                <a:solidFill>
                  <a:srgbClr val="2D58AC"/>
                </a:solidFill>
                <a:latin typeface="Cabin"/>
                <a:ea typeface="Cabin"/>
                <a:cs typeface="Cabin"/>
                <a:sym typeface="Cabin"/>
              </a:defRPr>
            </a:lvl4pPr>
            <a:lvl5pPr indent="0" lvl="4" marL="0" marR="0" rtl="0" algn="r">
              <a:spcBef>
                <a:spcPts val="0"/>
              </a:spcBef>
              <a:buNone/>
              <a:defRPr sz="900">
                <a:solidFill>
                  <a:srgbClr val="2D58AC"/>
                </a:solidFill>
                <a:latin typeface="Cabin"/>
                <a:ea typeface="Cabin"/>
                <a:cs typeface="Cabin"/>
                <a:sym typeface="Cabin"/>
              </a:defRPr>
            </a:lvl5pPr>
            <a:lvl6pPr indent="0" lvl="5" marL="0" marR="0" rtl="0" algn="r">
              <a:spcBef>
                <a:spcPts val="0"/>
              </a:spcBef>
              <a:buNone/>
              <a:defRPr sz="900">
                <a:solidFill>
                  <a:srgbClr val="2D58AC"/>
                </a:solidFill>
                <a:latin typeface="Cabin"/>
                <a:ea typeface="Cabin"/>
                <a:cs typeface="Cabin"/>
                <a:sym typeface="Cabin"/>
              </a:defRPr>
            </a:lvl6pPr>
            <a:lvl7pPr indent="0" lvl="6" marL="0" marR="0" rtl="0" algn="r">
              <a:spcBef>
                <a:spcPts val="0"/>
              </a:spcBef>
              <a:buNone/>
              <a:defRPr sz="900">
                <a:solidFill>
                  <a:srgbClr val="2D58AC"/>
                </a:solidFill>
                <a:latin typeface="Cabin"/>
                <a:ea typeface="Cabin"/>
                <a:cs typeface="Cabin"/>
                <a:sym typeface="Cabin"/>
              </a:defRPr>
            </a:lvl7pPr>
            <a:lvl8pPr indent="0" lvl="7" marL="0" marR="0" rtl="0" algn="r">
              <a:spcBef>
                <a:spcPts val="0"/>
              </a:spcBef>
              <a:buNone/>
              <a:defRPr sz="900">
                <a:solidFill>
                  <a:srgbClr val="2D58AC"/>
                </a:solidFill>
                <a:latin typeface="Cabin"/>
                <a:ea typeface="Cabin"/>
                <a:cs typeface="Cabin"/>
                <a:sym typeface="Cabin"/>
              </a:defRPr>
            </a:lvl8pPr>
            <a:lvl9pPr indent="0" lvl="8" marL="0" marR="0" rtl="0" algn="r">
              <a:spcBef>
                <a:spcPts val="0"/>
              </a:spcBef>
              <a:buNone/>
              <a:defRPr sz="900">
                <a:solidFill>
                  <a:srgbClr val="2D58AC"/>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2" y="702156"/>
            <a:ext cx="11029616" cy="10138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4" name="Google Shape;24;p3"/>
          <p:cNvSpPr txBox="1"/>
          <p:nvPr>
            <p:ph idx="1" type="body"/>
          </p:nvPr>
        </p:nvSpPr>
        <p:spPr>
          <a:xfrm>
            <a:off x="581192" y="2180496"/>
            <a:ext cx="11029615" cy="3678303"/>
          </a:xfrm>
          <a:prstGeom prst="rect">
            <a:avLst/>
          </a:prstGeom>
          <a:noFill/>
          <a:ln>
            <a:noFill/>
          </a:ln>
        </p:spPr>
        <p:txBody>
          <a:bodyPr anchorCtr="0" anchor="ctr"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25" name="Google Shape;25;p3"/>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6" name="Google Shape;26;p3"/>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7" name="Google Shape;27;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3043910"/>
            <a:ext cx="11029615" cy="149750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accent1"/>
              </a:buClr>
              <a:buSzPts val="1400"/>
              <a:buFont typeface="Cabin"/>
              <a:buNone/>
              <a:defRPr b="0" i="0" sz="3600" u="none" cap="none" strike="noStrike">
                <a:solidFill>
                  <a:schemeClr val="accen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Clr>
                <a:schemeClr val="accent2"/>
              </a:buClr>
              <a:buSzPts val="1656"/>
              <a:buFont typeface="Noto Sans Symbols"/>
              <a:buNone/>
              <a:defRPr b="0" i="0" sz="1800" u="none" cap="none" strike="noStrike">
                <a:solidFill>
                  <a:schemeClr val="accent2"/>
                </a:solidFill>
                <a:latin typeface="Cabin"/>
                <a:ea typeface="Cabin"/>
                <a:cs typeface="Cabin"/>
                <a:sym typeface="Cabin"/>
              </a:defRPr>
            </a:lvl1pPr>
            <a:lvl2pPr indent="-228600" lvl="1" marL="914400" marR="0" rtl="0" algn="l">
              <a:spcBef>
                <a:spcPts val="600"/>
              </a:spcBef>
              <a:spcAft>
                <a:spcPts val="0"/>
              </a:spcAft>
              <a:buClr>
                <a:schemeClr val="accent2"/>
              </a:buClr>
              <a:buSzPts val="1472"/>
              <a:buFont typeface="Noto Sans Symbols"/>
              <a:buNone/>
              <a:defRPr b="0" i="0" sz="1800" u="none" cap="none" strike="noStrike">
                <a:solidFill>
                  <a:srgbClr val="888888"/>
                </a:solidFill>
                <a:latin typeface="Cabin"/>
                <a:ea typeface="Cabin"/>
                <a:cs typeface="Cabin"/>
                <a:sym typeface="Cabin"/>
              </a:defRPr>
            </a:lvl2pPr>
            <a:lvl3pPr indent="-228600" lvl="2" marL="1371600" marR="0" rtl="0" algn="l">
              <a:spcBef>
                <a:spcPts val="600"/>
              </a:spcBef>
              <a:spcAft>
                <a:spcPts val="0"/>
              </a:spcAft>
              <a:buClr>
                <a:schemeClr val="accent2"/>
              </a:buClr>
              <a:buSzPts val="1288"/>
              <a:buFont typeface="Noto Sans Symbols"/>
              <a:buNone/>
              <a:defRPr b="0" i="0" sz="1600" u="none" cap="none" strike="noStrike">
                <a:solidFill>
                  <a:srgbClr val="888888"/>
                </a:solidFill>
                <a:latin typeface="Cabin"/>
                <a:ea typeface="Cabin"/>
                <a:cs typeface="Cabin"/>
                <a:sym typeface="Cabin"/>
              </a:defRPr>
            </a:lvl3pPr>
            <a:lvl4pPr indent="-228600" lvl="3" marL="1828800" marR="0" rtl="0" algn="l">
              <a:spcBef>
                <a:spcPts val="600"/>
              </a:spcBef>
              <a:spcAft>
                <a:spcPts val="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4pPr>
            <a:lvl5pPr indent="-228600" lvl="4" marL="2286000" marR="0" rtl="0" algn="l">
              <a:spcBef>
                <a:spcPts val="600"/>
              </a:spcBef>
              <a:spcAft>
                <a:spcPts val="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5pPr>
            <a:lvl6pPr indent="-228600" lvl="5" marL="2743200" marR="0" rtl="0" algn="l">
              <a:spcBef>
                <a:spcPts val="600"/>
              </a:spcBef>
              <a:spcAft>
                <a:spcPts val="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6pPr>
            <a:lvl7pPr indent="-228600" lvl="6" marL="3200400" marR="0" rtl="0" algn="l">
              <a:spcBef>
                <a:spcPts val="600"/>
              </a:spcBef>
              <a:spcAft>
                <a:spcPts val="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7pPr>
            <a:lvl8pPr indent="-228600" lvl="7" marL="3657600" marR="0" rtl="0" algn="l">
              <a:spcBef>
                <a:spcPts val="600"/>
              </a:spcBef>
              <a:spcAft>
                <a:spcPts val="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8pPr>
            <a:lvl9pPr indent="-228600" lvl="8" marL="4114800" marR="0" rtl="0" algn="l">
              <a:spcBef>
                <a:spcPts val="600"/>
              </a:spcBef>
              <a:spcAft>
                <a:spcPts val="600"/>
              </a:spcAft>
              <a:buClr>
                <a:schemeClr val="accent2"/>
              </a:buClr>
              <a:buSzPts val="1104"/>
              <a:buFont typeface="Noto Sans Symbols"/>
              <a:buNone/>
              <a:defRPr b="0" i="0" sz="1400" u="none" cap="none" strike="noStrike">
                <a:solidFill>
                  <a:srgbClr val="888888"/>
                </a:solidFill>
                <a:latin typeface="Cabin"/>
                <a:ea typeface="Cabin"/>
                <a:cs typeface="Cabin"/>
                <a:sym typeface="Cabin"/>
              </a:defRPr>
            </a:lvl9pPr>
          </a:lstStyle>
          <a:p/>
        </p:txBody>
      </p:sp>
      <p:sp>
        <p:nvSpPr>
          <p:cNvPr id="32" name="Google Shape;32;p4"/>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3" name="Google Shape;33;p4"/>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4" name="Google Shape;34;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2D58AC"/>
                </a:solidFill>
                <a:latin typeface="Cabin"/>
                <a:ea typeface="Cabin"/>
                <a:cs typeface="Cabin"/>
                <a:sym typeface="Cabin"/>
              </a:defRPr>
            </a:lvl1pPr>
            <a:lvl2pPr indent="0" lvl="1" marL="0" marR="0" rtl="0" algn="r">
              <a:spcBef>
                <a:spcPts val="0"/>
              </a:spcBef>
              <a:buNone/>
              <a:defRPr sz="900">
                <a:solidFill>
                  <a:srgbClr val="2D58AC"/>
                </a:solidFill>
                <a:latin typeface="Cabin"/>
                <a:ea typeface="Cabin"/>
                <a:cs typeface="Cabin"/>
                <a:sym typeface="Cabin"/>
              </a:defRPr>
            </a:lvl2pPr>
            <a:lvl3pPr indent="0" lvl="2" marL="0" marR="0" rtl="0" algn="r">
              <a:spcBef>
                <a:spcPts val="0"/>
              </a:spcBef>
              <a:buNone/>
              <a:defRPr sz="900">
                <a:solidFill>
                  <a:srgbClr val="2D58AC"/>
                </a:solidFill>
                <a:latin typeface="Cabin"/>
                <a:ea typeface="Cabin"/>
                <a:cs typeface="Cabin"/>
                <a:sym typeface="Cabin"/>
              </a:defRPr>
            </a:lvl3pPr>
            <a:lvl4pPr indent="0" lvl="3" marL="0" marR="0" rtl="0" algn="r">
              <a:spcBef>
                <a:spcPts val="0"/>
              </a:spcBef>
              <a:buNone/>
              <a:defRPr sz="900">
                <a:solidFill>
                  <a:srgbClr val="2D58AC"/>
                </a:solidFill>
                <a:latin typeface="Cabin"/>
                <a:ea typeface="Cabin"/>
                <a:cs typeface="Cabin"/>
                <a:sym typeface="Cabin"/>
              </a:defRPr>
            </a:lvl4pPr>
            <a:lvl5pPr indent="0" lvl="4" marL="0" marR="0" rtl="0" algn="r">
              <a:spcBef>
                <a:spcPts val="0"/>
              </a:spcBef>
              <a:buNone/>
              <a:defRPr sz="900">
                <a:solidFill>
                  <a:srgbClr val="2D58AC"/>
                </a:solidFill>
                <a:latin typeface="Cabin"/>
                <a:ea typeface="Cabin"/>
                <a:cs typeface="Cabin"/>
                <a:sym typeface="Cabin"/>
              </a:defRPr>
            </a:lvl5pPr>
            <a:lvl6pPr indent="0" lvl="5" marL="0" marR="0" rtl="0" algn="r">
              <a:spcBef>
                <a:spcPts val="0"/>
              </a:spcBef>
              <a:buNone/>
              <a:defRPr sz="900">
                <a:solidFill>
                  <a:srgbClr val="2D58AC"/>
                </a:solidFill>
                <a:latin typeface="Cabin"/>
                <a:ea typeface="Cabin"/>
                <a:cs typeface="Cabin"/>
                <a:sym typeface="Cabin"/>
              </a:defRPr>
            </a:lvl6pPr>
            <a:lvl7pPr indent="0" lvl="6" marL="0" marR="0" rtl="0" algn="r">
              <a:spcBef>
                <a:spcPts val="0"/>
              </a:spcBef>
              <a:buNone/>
              <a:defRPr sz="900">
                <a:solidFill>
                  <a:srgbClr val="2D58AC"/>
                </a:solidFill>
                <a:latin typeface="Cabin"/>
                <a:ea typeface="Cabin"/>
                <a:cs typeface="Cabin"/>
                <a:sym typeface="Cabin"/>
              </a:defRPr>
            </a:lvl7pPr>
            <a:lvl8pPr indent="0" lvl="7" marL="0" marR="0" rtl="0" algn="r">
              <a:spcBef>
                <a:spcPts val="0"/>
              </a:spcBef>
              <a:buNone/>
              <a:defRPr sz="900">
                <a:solidFill>
                  <a:srgbClr val="2D58AC"/>
                </a:solidFill>
                <a:latin typeface="Cabin"/>
                <a:ea typeface="Cabin"/>
                <a:cs typeface="Cabin"/>
                <a:sym typeface="Cabin"/>
              </a:defRPr>
            </a:lvl8pPr>
            <a:lvl9pPr indent="0" lvl="8" marL="0" marR="0" rtl="0" algn="r">
              <a:spcBef>
                <a:spcPts val="0"/>
              </a:spcBef>
              <a:buNone/>
              <a:defRPr sz="900">
                <a:solidFill>
                  <a:srgbClr val="2D58AC"/>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581193" y="729658"/>
            <a:ext cx="11029616" cy="988332"/>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8" name="Google Shape;38;p5"/>
          <p:cNvSpPr txBox="1"/>
          <p:nvPr>
            <p:ph idx="1" type="body"/>
          </p:nvPr>
        </p:nvSpPr>
        <p:spPr>
          <a:xfrm>
            <a:off x="581193" y="2228003"/>
            <a:ext cx="5422390" cy="3633047"/>
          </a:xfrm>
          <a:prstGeom prst="rect">
            <a:avLst/>
          </a:prstGeom>
          <a:noFill/>
          <a:ln>
            <a:noFill/>
          </a:ln>
        </p:spPr>
        <p:txBody>
          <a:bodyPr anchorCtr="0" anchor="ctr"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39" name="Google Shape;39;p5"/>
          <p:cNvSpPr txBox="1"/>
          <p:nvPr>
            <p:ph idx="2" type="body"/>
          </p:nvPr>
        </p:nvSpPr>
        <p:spPr>
          <a:xfrm>
            <a:off x="6188417" y="2228003"/>
            <a:ext cx="5422392" cy="3633047"/>
          </a:xfrm>
          <a:prstGeom prst="rect">
            <a:avLst/>
          </a:prstGeom>
          <a:noFill/>
          <a:ln>
            <a:noFill/>
          </a:ln>
        </p:spPr>
        <p:txBody>
          <a:bodyPr anchorCtr="0" anchor="ctr"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40" name="Google Shape;40;p5"/>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1" name="Google Shape;41;p5"/>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2" name="Google Shape;42;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581193" y="729658"/>
            <a:ext cx="11029616" cy="988332"/>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6" name="Google Shape;46;p6"/>
          <p:cNvSpPr txBox="1"/>
          <p:nvPr>
            <p:ph idx="1" type="body"/>
          </p:nvPr>
        </p:nvSpPr>
        <p:spPr>
          <a:xfrm>
            <a:off x="887219" y="2250892"/>
            <a:ext cx="5087075" cy="536005"/>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40"/>
              </a:spcBef>
              <a:spcAft>
                <a:spcPts val="0"/>
              </a:spcAft>
              <a:buClr>
                <a:schemeClr val="accent2"/>
              </a:buClr>
              <a:buSzPts val="1656"/>
              <a:buFont typeface="Noto Sans Symbols"/>
              <a:buNone/>
              <a:defRPr b="0" i="0" sz="2200" u="none" cap="none" strike="noStrike">
                <a:solidFill>
                  <a:schemeClr val="accent2"/>
                </a:solidFill>
                <a:latin typeface="Cabin"/>
                <a:ea typeface="Cabin"/>
                <a:cs typeface="Cabin"/>
                <a:sym typeface="Cabin"/>
              </a:defRPr>
            </a:lvl1pPr>
            <a:lvl2pPr indent="-228600" lvl="1" marL="914400" marR="0" rtl="0" algn="l">
              <a:spcBef>
                <a:spcPts val="600"/>
              </a:spcBef>
              <a:spcAft>
                <a:spcPts val="0"/>
              </a:spcAft>
              <a:buClr>
                <a:schemeClr val="accent2"/>
              </a:buClr>
              <a:buSzPts val="1472"/>
              <a:buFont typeface="Noto Sans Symbols"/>
              <a:buNone/>
              <a:defRPr b="1" i="0" sz="20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1288"/>
              <a:buFont typeface="Noto Sans Symbols"/>
              <a:buNone/>
              <a:defRPr b="1" i="0" sz="18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9pPr>
          </a:lstStyle>
          <a:p/>
        </p:txBody>
      </p:sp>
      <p:sp>
        <p:nvSpPr>
          <p:cNvPr id="47" name="Google Shape;47;p6"/>
          <p:cNvSpPr txBox="1"/>
          <p:nvPr>
            <p:ph idx="2" type="body"/>
          </p:nvPr>
        </p:nvSpPr>
        <p:spPr>
          <a:xfrm>
            <a:off x="581194" y="2926052"/>
            <a:ext cx="5393100" cy="2934999"/>
          </a:xfrm>
          <a:prstGeom prst="rect">
            <a:avLst/>
          </a:prstGeom>
          <a:noFill/>
          <a:ln>
            <a:noFill/>
          </a:ln>
        </p:spPr>
        <p:txBody>
          <a:bodyPr anchorCtr="0" anchor="t"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48" name="Google Shape;48;p6"/>
          <p:cNvSpPr txBox="1"/>
          <p:nvPr>
            <p:ph idx="3" type="body"/>
          </p:nvPr>
        </p:nvSpPr>
        <p:spPr>
          <a:xfrm>
            <a:off x="6523735" y="2250892"/>
            <a:ext cx="5087073" cy="553373"/>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40"/>
              </a:spcBef>
              <a:spcAft>
                <a:spcPts val="0"/>
              </a:spcAft>
              <a:buClr>
                <a:schemeClr val="accent2"/>
              </a:buClr>
              <a:buSzPts val="1656"/>
              <a:buFont typeface="Noto Sans Symbols"/>
              <a:buNone/>
              <a:defRPr b="0" i="0" sz="2200" u="none" cap="none" strike="noStrike">
                <a:solidFill>
                  <a:schemeClr val="accent2"/>
                </a:solidFill>
                <a:latin typeface="Cabin"/>
                <a:ea typeface="Cabin"/>
                <a:cs typeface="Cabin"/>
                <a:sym typeface="Cabin"/>
              </a:defRPr>
            </a:lvl1pPr>
            <a:lvl2pPr indent="-228600" lvl="1" marL="914400" marR="0" rtl="0" algn="l">
              <a:spcBef>
                <a:spcPts val="600"/>
              </a:spcBef>
              <a:spcAft>
                <a:spcPts val="0"/>
              </a:spcAft>
              <a:buClr>
                <a:schemeClr val="accent2"/>
              </a:buClr>
              <a:buSzPts val="1472"/>
              <a:buFont typeface="Noto Sans Symbols"/>
              <a:buNone/>
              <a:defRPr b="1" i="0" sz="20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1288"/>
              <a:buFont typeface="Noto Sans Symbols"/>
              <a:buNone/>
              <a:defRPr b="1" i="0" sz="18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104"/>
              <a:buFont typeface="Noto Sans Symbols"/>
              <a:buNone/>
              <a:defRPr b="1" i="0" sz="1600" u="none" cap="none" strike="noStrike">
                <a:solidFill>
                  <a:schemeClr val="dk2"/>
                </a:solidFill>
                <a:latin typeface="Cabin"/>
                <a:ea typeface="Cabin"/>
                <a:cs typeface="Cabin"/>
                <a:sym typeface="Cabin"/>
              </a:defRPr>
            </a:lvl9pPr>
          </a:lstStyle>
          <a:p/>
        </p:txBody>
      </p:sp>
      <p:sp>
        <p:nvSpPr>
          <p:cNvPr id="49" name="Google Shape;49;p6"/>
          <p:cNvSpPr txBox="1"/>
          <p:nvPr>
            <p:ph idx="4" type="body"/>
          </p:nvPr>
        </p:nvSpPr>
        <p:spPr>
          <a:xfrm>
            <a:off x="6217709" y="2926052"/>
            <a:ext cx="5393100" cy="2934999"/>
          </a:xfrm>
          <a:prstGeom prst="rect">
            <a:avLst/>
          </a:prstGeom>
          <a:noFill/>
          <a:ln>
            <a:noFill/>
          </a:ln>
        </p:spPr>
        <p:txBody>
          <a:bodyPr anchorCtr="0" anchor="t"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50" name="Google Shape;50;p6"/>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1" name="Google Shape;51;p6"/>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2" name="Google Shape;52;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5" name="Google Shape;55;p7"/>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6" name="Google Shape;56;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
        <p:nvSpPr>
          <p:cNvPr id="57" name="Google Shape;57;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575894" y="729658"/>
            <a:ext cx="11029616" cy="988332"/>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2D58AC"/>
              </a:buClr>
              <a:buSzPts val="1400"/>
              <a:buFont typeface="Cabin"/>
              <a:buNone/>
              <a:defRPr b="0" i="0" sz="2000" u="none" cap="none" strike="noStrike">
                <a:solidFill>
                  <a:srgbClr val="2D58AC"/>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91425" lIns="91425" spcFirstLastPara="1" rIns="91425" wrap="square" tIns="91425">
            <a:noAutofit/>
          </a:bodyPr>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Cabin"/>
                <a:ea typeface="Cabin"/>
                <a:cs typeface="Cabin"/>
                <a:sym typeface="Cabin"/>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5pPr>
            <a:lvl6pPr indent="-310388" lvl="5" marL="27432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6pPr>
            <a:lvl7pPr indent="-310388" lvl="6" marL="32004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7pPr>
            <a:lvl8pPr indent="-310388" lvl="7" marL="3657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8pPr>
            <a:lvl9pPr indent="-310388" lvl="8" marL="4114800" marR="0" rtl="0" algn="l">
              <a:spcBef>
                <a:spcPts val="600"/>
              </a:spcBef>
              <a:spcAft>
                <a:spcPts val="60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91425" lIns="91425" spcFirstLastPara="1" rIns="91425" wrap="square" tIns="91425">
            <a:noAutofit/>
          </a:bodyPr>
          <a:lstStyle>
            <a:lvl1pPr indent="-228600" lvl="0" marL="457200" marR="0" rtl="0" algn="r">
              <a:spcBef>
                <a:spcPts val="220"/>
              </a:spcBef>
              <a:spcAft>
                <a:spcPts val="0"/>
              </a:spcAft>
              <a:buClr>
                <a:schemeClr val="accent2"/>
              </a:buClr>
              <a:buSzPts val="1656"/>
              <a:buFont typeface="Noto Sans Symbols"/>
              <a:buNone/>
              <a:defRPr b="0" i="0" sz="1100" u="none" cap="none" strike="noStrike">
                <a:solidFill>
                  <a:schemeClr val="lt1"/>
                </a:solidFill>
                <a:latin typeface="Cabin"/>
                <a:ea typeface="Cabin"/>
                <a:cs typeface="Cabin"/>
                <a:sym typeface="Cabin"/>
              </a:defRPr>
            </a:lvl1pPr>
            <a:lvl2pPr indent="-228600" lvl="1" marL="914400" marR="0" rtl="0" algn="l">
              <a:spcBef>
                <a:spcPts val="600"/>
              </a:spcBef>
              <a:spcAft>
                <a:spcPts val="0"/>
              </a:spcAft>
              <a:buClr>
                <a:schemeClr val="accent2"/>
              </a:buClr>
              <a:buSzPts val="1472"/>
              <a:buFont typeface="Noto Sans Symbols"/>
              <a:buNone/>
              <a:defRPr b="0" i="0" sz="11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1288"/>
              <a:buFont typeface="Noto Sans Symbols"/>
              <a:buNone/>
              <a:defRPr b="0" i="0" sz="10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rgbClr val="2D58AC"/>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2D58AC"/>
                </a:solidFill>
                <a:latin typeface="Cabin"/>
                <a:ea typeface="Cabin"/>
                <a:cs typeface="Cabin"/>
                <a:sym typeface="Cabin"/>
              </a:defRPr>
            </a:lvl1pPr>
            <a:lvl2pPr indent="0" lvl="1" marL="0" marR="0" rtl="0" algn="r">
              <a:spcBef>
                <a:spcPts val="0"/>
              </a:spcBef>
              <a:buNone/>
              <a:defRPr sz="900">
                <a:solidFill>
                  <a:srgbClr val="2D58AC"/>
                </a:solidFill>
                <a:latin typeface="Cabin"/>
                <a:ea typeface="Cabin"/>
                <a:cs typeface="Cabin"/>
                <a:sym typeface="Cabin"/>
              </a:defRPr>
            </a:lvl2pPr>
            <a:lvl3pPr indent="0" lvl="2" marL="0" marR="0" rtl="0" algn="r">
              <a:spcBef>
                <a:spcPts val="0"/>
              </a:spcBef>
              <a:buNone/>
              <a:defRPr sz="900">
                <a:solidFill>
                  <a:srgbClr val="2D58AC"/>
                </a:solidFill>
                <a:latin typeface="Cabin"/>
                <a:ea typeface="Cabin"/>
                <a:cs typeface="Cabin"/>
                <a:sym typeface="Cabin"/>
              </a:defRPr>
            </a:lvl3pPr>
            <a:lvl4pPr indent="0" lvl="3" marL="0" marR="0" rtl="0" algn="r">
              <a:spcBef>
                <a:spcPts val="0"/>
              </a:spcBef>
              <a:buNone/>
              <a:defRPr sz="900">
                <a:solidFill>
                  <a:srgbClr val="2D58AC"/>
                </a:solidFill>
                <a:latin typeface="Cabin"/>
                <a:ea typeface="Cabin"/>
                <a:cs typeface="Cabin"/>
                <a:sym typeface="Cabin"/>
              </a:defRPr>
            </a:lvl4pPr>
            <a:lvl5pPr indent="0" lvl="4" marL="0" marR="0" rtl="0" algn="r">
              <a:spcBef>
                <a:spcPts val="0"/>
              </a:spcBef>
              <a:buNone/>
              <a:defRPr sz="900">
                <a:solidFill>
                  <a:srgbClr val="2D58AC"/>
                </a:solidFill>
                <a:latin typeface="Cabin"/>
                <a:ea typeface="Cabin"/>
                <a:cs typeface="Cabin"/>
                <a:sym typeface="Cabin"/>
              </a:defRPr>
            </a:lvl5pPr>
            <a:lvl6pPr indent="0" lvl="5" marL="0" marR="0" rtl="0" algn="r">
              <a:spcBef>
                <a:spcPts val="0"/>
              </a:spcBef>
              <a:buNone/>
              <a:defRPr sz="900">
                <a:solidFill>
                  <a:srgbClr val="2D58AC"/>
                </a:solidFill>
                <a:latin typeface="Cabin"/>
                <a:ea typeface="Cabin"/>
                <a:cs typeface="Cabin"/>
                <a:sym typeface="Cabin"/>
              </a:defRPr>
            </a:lvl6pPr>
            <a:lvl7pPr indent="0" lvl="6" marL="0" marR="0" rtl="0" algn="r">
              <a:spcBef>
                <a:spcPts val="0"/>
              </a:spcBef>
              <a:buNone/>
              <a:defRPr sz="900">
                <a:solidFill>
                  <a:srgbClr val="2D58AC"/>
                </a:solidFill>
                <a:latin typeface="Cabin"/>
                <a:ea typeface="Cabin"/>
                <a:cs typeface="Cabin"/>
                <a:sym typeface="Cabin"/>
              </a:defRPr>
            </a:lvl7pPr>
            <a:lvl8pPr indent="0" lvl="7" marL="0" marR="0" rtl="0" algn="r">
              <a:spcBef>
                <a:spcPts val="0"/>
              </a:spcBef>
              <a:buNone/>
              <a:defRPr sz="900">
                <a:solidFill>
                  <a:srgbClr val="2D58AC"/>
                </a:solidFill>
                <a:latin typeface="Cabin"/>
                <a:ea typeface="Cabin"/>
                <a:cs typeface="Cabin"/>
                <a:sym typeface="Cabin"/>
              </a:defRPr>
            </a:lvl8pPr>
            <a:lvl9pPr indent="0" lvl="8" marL="0" marR="0" rtl="0" algn="r">
              <a:spcBef>
                <a:spcPts val="0"/>
              </a:spcBef>
              <a:buNone/>
              <a:defRPr sz="900">
                <a:solidFill>
                  <a:srgbClr val="2D58AC"/>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accent1"/>
              </a:buClr>
              <a:buSzPts val="1400"/>
              <a:buFont typeface="Cabin"/>
              <a:buNone/>
              <a:defRPr b="0" i="0" sz="2400" u="none" cap="none" strike="noStrike">
                <a:solidFill>
                  <a:schemeClr val="accen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3" name="Google Shape;73;p10"/>
          <p:cNvSpPr/>
          <p:nvPr>
            <p:ph idx="2" type="pic"/>
          </p:nvPr>
        </p:nvSpPr>
        <p:spPr>
          <a:xfrm>
            <a:off x="447817" y="599725"/>
            <a:ext cx="11290859" cy="3557252"/>
          </a:xfrm>
          <a:prstGeom prst="rect">
            <a:avLst/>
          </a:prstGeom>
          <a:noFill/>
          <a:ln>
            <a:noFill/>
          </a:ln>
        </p:spPr>
        <p:txBody>
          <a:bodyPr anchorCtr="0" anchor="t" bIns="91425" lIns="91425" spcFirstLastPara="1" rIns="91425" wrap="square" tIns="91425">
            <a:noAutofit/>
          </a:bodyPr>
          <a:lstStyle>
            <a:lvl1pPr indent="0" lvl="0" marL="0" marR="0" rtl="0" algn="ctr">
              <a:spcBef>
                <a:spcPts val="32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1pPr>
            <a:lvl2pPr indent="0" lvl="1" marL="4572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2pPr>
            <a:lvl3pPr indent="0" lvl="2" marL="9144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3pPr>
            <a:lvl4pPr indent="0" lvl="3" marL="13716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4pPr>
            <a:lvl5pPr indent="0" lvl="4" marL="18288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5pPr>
            <a:lvl6pPr indent="0" lvl="5" marL="22860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6pPr>
            <a:lvl7pPr indent="0" lvl="6" marL="27432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7pPr>
            <a:lvl8pPr indent="0" lvl="7" marL="3200400" marR="0" rtl="0" algn="l">
              <a:spcBef>
                <a:spcPts val="600"/>
              </a:spcBef>
              <a:spcAft>
                <a:spcPts val="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8pPr>
            <a:lvl9pPr indent="0" lvl="8" marL="3657600" marR="0" rtl="0" algn="l">
              <a:spcBef>
                <a:spcPts val="600"/>
              </a:spcBef>
              <a:spcAft>
                <a:spcPts val="600"/>
              </a:spcAft>
              <a:buClr>
                <a:schemeClr val="accent2"/>
              </a:buClr>
              <a:buSzPts val="1400"/>
              <a:buFont typeface="Noto Sans Symbols"/>
              <a:buNone/>
              <a:defRPr b="0" i="0" sz="1600" u="none" cap="none" strike="noStrike">
                <a:solidFill>
                  <a:schemeClr val="dk2"/>
                </a:solidFill>
                <a:latin typeface="Cabin"/>
                <a:ea typeface="Cabin"/>
                <a:cs typeface="Cabin"/>
                <a:sym typeface="Cabin"/>
              </a:defRPr>
            </a:lvl9pPr>
          </a:lstStyle>
          <a:p/>
        </p:txBody>
      </p:sp>
      <p:sp>
        <p:nvSpPr>
          <p:cNvPr id="74" name="Google Shape;74;p10"/>
          <p:cNvSpPr txBox="1"/>
          <p:nvPr>
            <p:ph idx="1" type="body"/>
          </p:nvPr>
        </p:nvSpPr>
        <p:spPr>
          <a:xfrm>
            <a:off x="581192" y="5260127"/>
            <a:ext cx="11029617" cy="598671"/>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40"/>
              </a:spcBef>
              <a:spcAft>
                <a:spcPts val="0"/>
              </a:spcAft>
              <a:buClr>
                <a:schemeClr val="accent2"/>
              </a:buClr>
              <a:buSzPts val="1656"/>
              <a:buFont typeface="Noto Sans Symbols"/>
              <a:buNone/>
              <a:defRPr b="0" i="0" sz="1200" u="none" cap="none" strike="noStrike">
                <a:solidFill>
                  <a:schemeClr val="dk2"/>
                </a:solidFill>
                <a:latin typeface="Cabin"/>
                <a:ea typeface="Cabin"/>
                <a:cs typeface="Cabin"/>
                <a:sym typeface="Cabin"/>
              </a:defRPr>
            </a:lvl1pPr>
            <a:lvl2pPr indent="-228600" lvl="1" marL="914400" marR="0" rtl="0" algn="l">
              <a:spcBef>
                <a:spcPts val="600"/>
              </a:spcBef>
              <a:spcAft>
                <a:spcPts val="0"/>
              </a:spcAft>
              <a:buClr>
                <a:schemeClr val="accent2"/>
              </a:buClr>
              <a:buSzPts val="1472"/>
              <a:buFont typeface="Noto Sans Symbols"/>
              <a:buNone/>
              <a:defRPr b="0" i="0" sz="1200" u="none" cap="none" strike="noStrike">
                <a:solidFill>
                  <a:schemeClr val="dk2"/>
                </a:solidFill>
                <a:latin typeface="Cabin"/>
                <a:ea typeface="Cabin"/>
                <a:cs typeface="Cabin"/>
                <a:sym typeface="Cabin"/>
              </a:defRPr>
            </a:lvl2pPr>
            <a:lvl3pPr indent="-228600" lvl="2" marL="1371600" marR="0" rtl="0" algn="l">
              <a:spcBef>
                <a:spcPts val="600"/>
              </a:spcBef>
              <a:spcAft>
                <a:spcPts val="0"/>
              </a:spcAft>
              <a:buClr>
                <a:schemeClr val="accent2"/>
              </a:buClr>
              <a:buSzPts val="1288"/>
              <a:buFont typeface="Noto Sans Symbols"/>
              <a:buNone/>
              <a:defRPr b="0" i="0" sz="1000" u="none" cap="none" strike="noStrike">
                <a:solidFill>
                  <a:schemeClr val="dk2"/>
                </a:solidFill>
                <a:latin typeface="Cabin"/>
                <a:ea typeface="Cabin"/>
                <a:cs typeface="Cabin"/>
                <a:sym typeface="Cabin"/>
              </a:defRPr>
            </a:lvl3pPr>
            <a:lvl4pPr indent="-228600" lvl="3" marL="18288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4pPr>
            <a:lvl5pPr indent="-228600" lvl="4" marL="22860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5pPr>
            <a:lvl6pPr indent="-228600" lvl="5" marL="27432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104"/>
              <a:buFont typeface="Noto Sans Symbols"/>
              <a:buNone/>
              <a:defRPr b="0" i="0" sz="900" u="none" cap="none" strike="noStrike">
                <a:solidFill>
                  <a:schemeClr val="dk2"/>
                </a:solidFill>
                <a:latin typeface="Cabin"/>
                <a:ea typeface="Cabin"/>
                <a:cs typeface="Cabin"/>
                <a:sym typeface="Cabin"/>
              </a:defRPr>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cap="non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Cabin"/>
                <a:ea typeface="Cabin"/>
                <a:cs typeface="Cabin"/>
                <a:sym typeface="Cabin"/>
              </a:defRPr>
            </a:lvl1pPr>
            <a:lvl2pPr indent="0" lvl="1" marL="0" marR="0" rtl="0" algn="r">
              <a:spcBef>
                <a:spcPts val="0"/>
              </a:spcBef>
              <a:buNone/>
              <a:defRPr sz="900">
                <a:solidFill>
                  <a:schemeClr val="accent2"/>
                </a:solidFill>
                <a:latin typeface="Cabin"/>
                <a:ea typeface="Cabin"/>
                <a:cs typeface="Cabin"/>
                <a:sym typeface="Cabin"/>
              </a:defRPr>
            </a:lvl2pPr>
            <a:lvl3pPr indent="0" lvl="2" marL="0" marR="0" rtl="0" algn="r">
              <a:spcBef>
                <a:spcPts val="0"/>
              </a:spcBef>
              <a:buNone/>
              <a:defRPr sz="900">
                <a:solidFill>
                  <a:schemeClr val="accent2"/>
                </a:solidFill>
                <a:latin typeface="Cabin"/>
                <a:ea typeface="Cabin"/>
                <a:cs typeface="Cabin"/>
                <a:sym typeface="Cabin"/>
              </a:defRPr>
            </a:lvl3pPr>
            <a:lvl4pPr indent="0" lvl="3" marL="0" marR="0" rtl="0" algn="r">
              <a:spcBef>
                <a:spcPts val="0"/>
              </a:spcBef>
              <a:buNone/>
              <a:defRPr sz="900">
                <a:solidFill>
                  <a:schemeClr val="accent2"/>
                </a:solidFill>
                <a:latin typeface="Cabin"/>
                <a:ea typeface="Cabin"/>
                <a:cs typeface="Cabin"/>
                <a:sym typeface="Cabin"/>
              </a:defRPr>
            </a:lvl4pPr>
            <a:lvl5pPr indent="0" lvl="4" marL="0" marR="0" rtl="0" algn="r">
              <a:spcBef>
                <a:spcPts val="0"/>
              </a:spcBef>
              <a:buNone/>
              <a:defRPr sz="900">
                <a:solidFill>
                  <a:schemeClr val="accent2"/>
                </a:solidFill>
                <a:latin typeface="Cabin"/>
                <a:ea typeface="Cabin"/>
                <a:cs typeface="Cabin"/>
                <a:sym typeface="Cabin"/>
              </a:defRPr>
            </a:lvl5pPr>
            <a:lvl6pPr indent="0" lvl="5" marL="0" marR="0" rtl="0" algn="r">
              <a:spcBef>
                <a:spcPts val="0"/>
              </a:spcBef>
              <a:buNone/>
              <a:defRPr sz="900">
                <a:solidFill>
                  <a:schemeClr val="accent2"/>
                </a:solidFill>
                <a:latin typeface="Cabin"/>
                <a:ea typeface="Cabin"/>
                <a:cs typeface="Cabin"/>
                <a:sym typeface="Cabin"/>
              </a:defRPr>
            </a:lvl6pPr>
            <a:lvl7pPr indent="0" lvl="6" marL="0" marR="0" rtl="0" algn="r">
              <a:spcBef>
                <a:spcPts val="0"/>
              </a:spcBef>
              <a:buNone/>
              <a:defRPr sz="900">
                <a:solidFill>
                  <a:schemeClr val="accent2"/>
                </a:solidFill>
                <a:latin typeface="Cabin"/>
                <a:ea typeface="Cabin"/>
                <a:cs typeface="Cabin"/>
                <a:sym typeface="Cabin"/>
              </a:defRPr>
            </a:lvl7pPr>
            <a:lvl8pPr indent="0" lvl="7" marL="0" marR="0" rtl="0" algn="r">
              <a:spcBef>
                <a:spcPts val="0"/>
              </a:spcBef>
              <a:buNone/>
              <a:defRPr sz="900">
                <a:solidFill>
                  <a:schemeClr val="accent2"/>
                </a:solidFill>
                <a:latin typeface="Cabin"/>
                <a:ea typeface="Cabin"/>
                <a:cs typeface="Cabin"/>
                <a:sym typeface="Cabin"/>
              </a:defRPr>
            </a:lvl8pPr>
            <a:lvl9pPr indent="0" lvl="8" marL="0" marR="0" rtl="0" algn="r">
              <a:spcBef>
                <a:spcPts val="0"/>
              </a:spcBef>
              <a:buNone/>
              <a:defRPr sz="9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Cabin"/>
              <a:buNone/>
              <a:defRPr b="0" i="0" sz="2800" u="none" cap="none" strike="noStrike">
                <a:solidFill>
                  <a:schemeClr val="lt1"/>
                </a:solidFill>
                <a:latin typeface="Cabin"/>
                <a:ea typeface="Cabin"/>
                <a:cs typeface="Cabin"/>
                <a:sym typeface="Cabin"/>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91425" lIns="91425" spcFirstLastPara="1" rIns="91425" wrap="square" tIns="91425">
            <a:no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s-DO"/>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Font typeface="Cabin"/>
              <a:buNone/>
            </a:pPr>
            <a:r>
              <a:rPr b="1" i="0" lang="es-DO" sz="3600" u="none" cap="none" strike="noStrike">
                <a:solidFill>
                  <a:schemeClr val="accent1"/>
                </a:solidFill>
                <a:latin typeface="Cabin"/>
                <a:ea typeface="Cabin"/>
                <a:cs typeface="Cabin"/>
                <a:sym typeface="Cabin"/>
              </a:rPr>
              <a:t>UNIDAD I. INTRODUCCIÓN A LA PROGRAMACIÓN PARALELA.</a:t>
            </a:r>
            <a:endParaRPr b="0" i="0" sz="3600" u="none" cap="none" strike="noStrike">
              <a:solidFill>
                <a:schemeClr val="accent1"/>
              </a:solidFill>
              <a:latin typeface="Cabin"/>
              <a:ea typeface="Cabin"/>
              <a:cs typeface="Cabin"/>
              <a:sym typeface="Cabin"/>
            </a:endParaRPr>
          </a:p>
        </p:txBody>
      </p:sp>
      <p:sp>
        <p:nvSpPr>
          <p:cNvPr id="97" name="Google Shape;97;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Font typeface="Noto Sans Symbols"/>
              <a:buNone/>
            </a:pPr>
            <a:r>
              <a:rPr b="0" i="0" lang="es-DO" sz="1600" u="none" cap="none" strike="noStrike">
                <a:solidFill>
                  <a:schemeClr val="accent2"/>
                </a:solidFill>
                <a:latin typeface="Cabin"/>
                <a:ea typeface="Cabin"/>
                <a:cs typeface="Cabin"/>
                <a:sym typeface="Cabin"/>
              </a:rPr>
              <a:t>  ARQUITECTURA DE MEMORIA DISTRIBUIDA.</a:t>
            </a:r>
            <a:endParaRPr/>
          </a:p>
        </p:txBody>
      </p:sp>
      <p:pic>
        <p:nvPicPr>
          <p:cNvPr descr="LogoPUCMM.jpg" id="98" name="Google Shape;98;p13"/>
          <p:cNvPicPr preferRelativeResize="0"/>
          <p:nvPr/>
        </p:nvPicPr>
        <p:blipFill rotWithShape="1">
          <a:blip r:embed="rId3">
            <a:alphaModFix/>
          </a:blip>
          <a:srcRect b="0" l="0" r="0" t="0"/>
          <a:stretch/>
        </p:blipFill>
        <p:spPr>
          <a:xfrm>
            <a:off x="9408941" y="733205"/>
            <a:ext cx="2057400" cy="2057400"/>
          </a:xfrm>
          <a:prstGeom prst="rect">
            <a:avLst/>
          </a:prstGeom>
          <a:noFill/>
          <a:ln>
            <a:noFill/>
          </a:ln>
        </p:spPr>
      </p:pic>
      <p:sp>
        <p:nvSpPr>
          <p:cNvPr id="99" name="Google Shape;99;p13"/>
          <p:cNvSpPr txBox="1"/>
          <p:nvPr/>
        </p:nvSpPr>
        <p:spPr>
          <a:xfrm>
            <a:off x="581191" y="5532438"/>
            <a:ext cx="73914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Arial"/>
              <a:buNone/>
            </a:pPr>
            <a:r>
              <a:rPr b="0" i="0" lang="es-DO" sz="1800" u="none" cap="none" strike="noStrike">
                <a:solidFill>
                  <a:schemeClr val="lt1"/>
                </a:solidFill>
                <a:latin typeface="Arial"/>
                <a:ea typeface="Arial"/>
                <a:cs typeface="Arial"/>
                <a:sym typeface="Arial"/>
              </a:rPr>
              <a:t>Profesor: MSc. José Luis Alonso</a:t>
            </a:r>
            <a:endParaRPr/>
          </a:p>
          <a:p>
            <a:pPr indent="0" lvl="0" marL="0" marR="0" rtl="0" algn="l">
              <a:spcBef>
                <a:spcPts val="0"/>
              </a:spcBef>
              <a:spcAft>
                <a:spcPts val="0"/>
              </a:spcAft>
              <a:buClr>
                <a:schemeClr val="lt1"/>
              </a:buClr>
              <a:buFont typeface="Arial"/>
              <a:buNone/>
            </a:pPr>
            <a:r>
              <a:rPr b="0" i="0" lang="es-DO" sz="1800" u="none" cap="none" strike="noStrike">
                <a:solidFill>
                  <a:schemeClr val="lt1"/>
                </a:solidFill>
                <a:latin typeface="Arial"/>
                <a:ea typeface="Arial"/>
                <a:cs typeface="Arial"/>
                <a:sym typeface="Arial"/>
              </a:rPr>
              <a:t>Correo: jl.alonso@ce.pucmm.edu.do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INTRODUCCIÓN</a:t>
            </a:r>
            <a:endParaRPr/>
          </a:p>
        </p:txBody>
      </p:sp>
      <p:sp>
        <p:nvSpPr>
          <p:cNvPr id="153" name="Google Shape;153;p22"/>
          <p:cNvSpPr/>
          <p:nvPr/>
        </p:nvSpPr>
        <p:spPr>
          <a:xfrm>
            <a:off x="581192" y="2231509"/>
            <a:ext cx="11029616" cy="40934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DO" sz="2000">
                <a:solidFill>
                  <a:schemeClr val="dk1"/>
                </a:solidFill>
                <a:latin typeface="Cabin"/>
                <a:ea typeface="Cabin"/>
                <a:cs typeface="Cabin"/>
                <a:sym typeface="Cabin"/>
              </a:rPr>
              <a:t>En un entorno de memoria compartida, se requiere que los procesos que se comunican compartan una zona de la memoria y que el programador de la aplicación escriba explícitamente el código para acceder y manipular la memoria compartida. </a:t>
            </a:r>
            <a:endParaRPr/>
          </a:p>
          <a:p>
            <a:pPr indent="0" lvl="0" marL="0" marR="0" rtl="0" algn="l">
              <a:spcBef>
                <a:spcPts val="0"/>
              </a:spcBef>
              <a:spcAft>
                <a:spcPts val="0"/>
              </a:spcAft>
              <a:buNone/>
            </a:pPr>
            <a:r>
              <a:t/>
            </a:r>
            <a:endParaRPr sz="2000">
              <a:solidFill>
                <a:schemeClr val="dk1"/>
              </a:solidFill>
              <a:latin typeface="Cabin"/>
              <a:ea typeface="Cabin"/>
              <a:cs typeface="Cabin"/>
              <a:sym typeface="Cabin"/>
            </a:endParaRPr>
          </a:p>
          <a:p>
            <a:pPr indent="0" lvl="0" marL="0" marR="0" rtl="0" algn="l">
              <a:spcBef>
                <a:spcPts val="0"/>
              </a:spcBef>
              <a:spcAft>
                <a:spcPts val="0"/>
              </a:spcAft>
              <a:buNone/>
            </a:pPr>
            <a:r>
              <a:rPr lang="es-DO" sz="2000">
                <a:solidFill>
                  <a:schemeClr val="dk1"/>
                </a:solidFill>
                <a:latin typeface="Cabin"/>
                <a:ea typeface="Cabin"/>
                <a:cs typeface="Cabin"/>
                <a:sym typeface="Cabin"/>
              </a:rPr>
              <a:t>En un sistema distribuido, este modelo de memoria compartida es difícil o imposible de implementar, ya que no siempre existe memoria física compartida. </a:t>
            </a:r>
            <a:endParaRPr/>
          </a:p>
          <a:p>
            <a:pPr indent="0" lvl="0" marL="0" marR="0" rtl="0" algn="l">
              <a:spcBef>
                <a:spcPts val="0"/>
              </a:spcBef>
              <a:spcAft>
                <a:spcPts val="0"/>
              </a:spcAft>
              <a:buNone/>
            </a:pPr>
            <a:br>
              <a:rPr lang="es-DO" sz="2000">
                <a:solidFill>
                  <a:schemeClr val="dk1"/>
                </a:solidFill>
                <a:latin typeface="Cabin"/>
                <a:ea typeface="Cabin"/>
                <a:cs typeface="Cabin"/>
                <a:sym typeface="Cabin"/>
              </a:rPr>
            </a:br>
            <a:r>
              <a:rPr lang="es-DO" sz="2000">
                <a:solidFill>
                  <a:schemeClr val="dk1"/>
                </a:solidFill>
                <a:latin typeface="Cabin"/>
                <a:ea typeface="Cabin"/>
                <a:cs typeface="Cabin"/>
                <a:sym typeface="Cabin"/>
              </a:rPr>
              <a:t>Una forma de conseguir este efecto es que el sistema operativo proporcione los medios para que los procesos se comuniquen entre sí a través de una facilidad de paso por mensajes. </a:t>
            </a:r>
            <a:endParaRPr/>
          </a:p>
          <a:p>
            <a:pPr indent="0" lvl="0" marL="0" marR="0" rtl="0" algn="l">
              <a:spcBef>
                <a:spcPts val="0"/>
              </a:spcBef>
              <a:spcAft>
                <a:spcPts val="0"/>
              </a:spcAft>
              <a:buNone/>
            </a:pPr>
            <a:r>
              <a:t/>
            </a:r>
            <a:endParaRPr sz="2000">
              <a:solidFill>
                <a:schemeClr val="dk1"/>
              </a:solidFill>
              <a:latin typeface="Cabin"/>
              <a:ea typeface="Cabin"/>
              <a:cs typeface="Cabin"/>
              <a:sym typeface="Cabin"/>
            </a:endParaRPr>
          </a:p>
          <a:p>
            <a:pPr indent="0" lvl="0" marL="0" marR="0" rtl="0" algn="l">
              <a:spcBef>
                <a:spcPts val="0"/>
              </a:spcBef>
              <a:spcAft>
                <a:spcPts val="0"/>
              </a:spcAft>
              <a:buNone/>
            </a:pPr>
            <a:r>
              <a:rPr lang="es-DO" sz="2000">
                <a:solidFill>
                  <a:schemeClr val="dk1"/>
                </a:solidFill>
                <a:latin typeface="Cabin"/>
                <a:ea typeface="Cabin"/>
                <a:cs typeface="Cabin"/>
                <a:sym typeface="Cabin"/>
              </a:rPr>
              <a:t>Éste proporciona un mecanismo que permite a los procesos comunicarse y sincronizar sus acciones sin compartir el mismo espacio de memoria, y es muy útil en un entorno distribuido, en el que los procesos que se comunican pueden residir en distintos equipos conectados en red.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OPERACIONES BÁSICAS </a:t>
            </a:r>
            <a:endParaRPr/>
          </a:p>
        </p:txBody>
      </p:sp>
      <p:sp>
        <p:nvSpPr>
          <p:cNvPr id="159" name="Google Shape;159;p23"/>
          <p:cNvSpPr/>
          <p:nvPr/>
        </p:nvSpPr>
        <p:spPr>
          <a:xfrm>
            <a:off x="581192" y="2231509"/>
            <a:ext cx="11029616"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DO" sz="2000">
                <a:solidFill>
                  <a:schemeClr val="dk1"/>
                </a:solidFill>
                <a:latin typeface="Cabin"/>
                <a:ea typeface="Cabin"/>
                <a:cs typeface="Cabin"/>
                <a:sym typeface="Cabin"/>
              </a:rPr>
              <a:t>Un sistema de paso por mensajes debe tener al menos dos operaciones: Envío de mensaje (send) y recepción de mensajes (recieve). </a:t>
            </a:r>
            <a:endParaRPr/>
          </a:p>
          <a:p>
            <a:pPr indent="0" lvl="0" marL="0" marR="0" rtl="0" algn="l">
              <a:spcBef>
                <a:spcPts val="0"/>
              </a:spcBef>
              <a:spcAft>
                <a:spcPts val="0"/>
              </a:spcAft>
              <a:buNone/>
            </a:pPr>
            <a:r>
              <a:t/>
            </a:r>
            <a:endParaRPr sz="2000">
              <a:solidFill>
                <a:schemeClr val="dk1"/>
              </a:solidFill>
              <a:latin typeface="Cabin"/>
              <a:ea typeface="Cabin"/>
              <a:cs typeface="Cabin"/>
              <a:sym typeface="Cabin"/>
            </a:endParaRPr>
          </a:p>
          <a:p>
            <a:pPr indent="0" lvl="0" marL="0" marR="0" rtl="0" algn="l">
              <a:spcBef>
                <a:spcPts val="0"/>
              </a:spcBef>
              <a:spcAft>
                <a:spcPts val="0"/>
              </a:spcAft>
              <a:buNone/>
            </a:pPr>
            <a:r>
              <a:rPr lang="es-DO" sz="2000">
                <a:solidFill>
                  <a:schemeClr val="dk1"/>
                </a:solidFill>
                <a:latin typeface="Cabin"/>
                <a:ea typeface="Cabin"/>
                <a:cs typeface="Cabin"/>
                <a:sym typeface="Cabin"/>
              </a:rPr>
              <a:t>Si los procesos P y Q desean comunicarse, tienen que enviarse mensajes entre sí, por lo que se requiere un enlace de comunicación entre ellos, el cual puede ser implementado de diferentes formas: </a:t>
            </a:r>
            <a:endParaRPr/>
          </a:p>
          <a:p>
            <a:pPr indent="0" lvl="0" marL="0" marR="0" rtl="0" algn="l">
              <a:spcBef>
                <a:spcPts val="0"/>
              </a:spcBef>
              <a:spcAft>
                <a:spcPts val="0"/>
              </a:spcAft>
              <a:buNone/>
            </a:pPr>
            <a:r>
              <a:t/>
            </a:r>
            <a:endParaRPr sz="2000">
              <a:solidFill>
                <a:schemeClr val="dk1"/>
              </a:solidFill>
              <a:latin typeface="Cabin"/>
              <a:ea typeface="Cabin"/>
              <a:cs typeface="Cabin"/>
              <a:sym typeface="Cabin"/>
            </a:endParaRPr>
          </a:p>
          <a:p>
            <a:pPr indent="-342900" lvl="0" marL="342900" marR="0" rtl="0" algn="l">
              <a:spcBef>
                <a:spcPts val="0"/>
              </a:spcBef>
              <a:spcAft>
                <a:spcPts val="0"/>
              </a:spcAft>
              <a:buClr>
                <a:schemeClr val="dk1"/>
              </a:buClr>
              <a:buSzPts val="2000"/>
              <a:buFont typeface="Noto Sans Symbols"/>
              <a:buChar char="✓"/>
            </a:pPr>
            <a:r>
              <a:rPr lang="es-DO" sz="2000">
                <a:solidFill>
                  <a:schemeClr val="dk1"/>
                </a:solidFill>
                <a:latin typeface="Cabin"/>
                <a:ea typeface="Cabin"/>
                <a:cs typeface="Cabin"/>
                <a:sym typeface="Cabin"/>
              </a:rPr>
              <a:t>Comunicación sincrónica o asincrónica.</a:t>
            </a:r>
            <a:endParaRPr/>
          </a:p>
          <a:p>
            <a:pPr indent="-342900" lvl="0" marL="342900" marR="0" rtl="0" algn="l">
              <a:spcBef>
                <a:spcPts val="0"/>
              </a:spcBef>
              <a:spcAft>
                <a:spcPts val="0"/>
              </a:spcAft>
              <a:buClr>
                <a:schemeClr val="dk1"/>
              </a:buClr>
              <a:buSzPts val="2000"/>
              <a:buFont typeface="Noto Sans Symbols"/>
              <a:buChar char="✓"/>
            </a:pPr>
            <a:r>
              <a:rPr lang="es-DO" sz="2000">
                <a:solidFill>
                  <a:schemeClr val="dk1"/>
                </a:solidFill>
                <a:latin typeface="Cabin"/>
                <a:ea typeface="Cabin"/>
                <a:cs typeface="Cabin"/>
                <a:sym typeface="Cabin"/>
              </a:rPr>
              <a:t>Comunicación directa e indirecta. </a:t>
            </a:r>
            <a:endParaRPr/>
          </a:p>
          <a:p>
            <a:pPr indent="-342900" lvl="0" marL="342900" marR="0" rtl="0" algn="l">
              <a:spcBef>
                <a:spcPts val="0"/>
              </a:spcBef>
              <a:spcAft>
                <a:spcPts val="0"/>
              </a:spcAft>
              <a:buClr>
                <a:schemeClr val="dk1"/>
              </a:buClr>
              <a:buSzPts val="2000"/>
              <a:buFont typeface="Noto Sans Symbols"/>
              <a:buChar char="✓"/>
            </a:pPr>
            <a:r>
              <a:rPr lang="es-DO" sz="2000">
                <a:solidFill>
                  <a:schemeClr val="dk1"/>
                </a:solidFill>
                <a:latin typeface="Cabin"/>
                <a:ea typeface="Cabin"/>
                <a:cs typeface="Cabin"/>
                <a:sym typeface="Cabin"/>
              </a:rPr>
              <a:t>Almacenamiento en búfer explícito o automático. </a:t>
            </a:r>
            <a:endParaRPr/>
          </a:p>
          <a:p>
            <a:pPr indent="-342900" lvl="0" marL="342900" marR="0" rtl="0" algn="l">
              <a:spcBef>
                <a:spcPts val="0"/>
              </a:spcBef>
              <a:spcAft>
                <a:spcPts val="0"/>
              </a:spcAft>
              <a:buClr>
                <a:schemeClr val="dk1"/>
              </a:buClr>
              <a:buSzPts val="2000"/>
              <a:buFont typeface="Noto Sans Symbols"/>
              <a:buChar char="✓"/>
            </a:pPr>
            <a:r>
              <a:rPr lang="es-DO" sz="2000">
                <a:solidFill>
                  <a:schemeClr val="dk1"/>
                </a:solidFill>
                <a:latin typeface="Cabin"/>
                <a:ea typeface="Cabin"/>
                <a:cs typeface="Cabin"/>
                <a:sym typeface="Cabin"/>
              </a:rPr>
              <a:t>Existen varias situaciones que es necesario considerar al evaluar cada una de estas funcionalidades.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COMUNICACIÓN DIRECTA</a:t>
            </a:r>
            <a:endParaRPr/>
          </a:p>
        </p:txBody>
      </p:sp>
      <p:sp>
        <p:nvSpPr>
          <p:cNvPr id="165" name="Google Shape;165;p24"/>
          <p:cNvSpPr/>
          <p:nvPr/>
        </p:nvSpPr>
        <p:spPr>
          <a:xfrm>
            <a:off x="581192" y="2231509"/>
            <a:ext cx="11029616"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DO" sz="2000">
                <a:solidFill>
                  <a:schemeClr val="dk1"/>
                </a:solidFill>
                <a:latin typeface="Cabin"/>
                <a:ea typeface="Cabin"/>
                <a:cs typeface="Cabin"/>
                <a:sym typeface="Cabin"/>
              </a:rPr>
              <a:t>Simétrica</a:t>
            </a:r>
            <a:endParaRPr/>
          </a:p>
          <a:p>
            <a:pPr indent="0" lvl="0" marL="0" marR="0" rtl="0" algn="l">
              <a:spcBef>
                <a:spcPts val="0"/>
              </a:spcBef>
              <a:spcAft>
                <a:spcPts val="0"/>
              </a:spcAft>
              <a:buNone/>
            </a:pPr>
            <a:r>
              <a:rPr b="1" lang="es-DO" sz="2000">
                <a:solidFill>
                  <a:schemeClr val="dk1"/>
                </a:solidFill>
                <a:latin typeface="Cabin"/>
                <a:ea typeface="Cabin"/>
                <a:cs typeface="Cabin"/>
                <a:sym typeface="Cabin"/>
              </a:rPr>
              <a:t> </a:t>
            </a:r>
            <a:endParaRPr/>
          </a:p>
          <a:p>
            <a:pPr indent="0" lvl="0" marL="0" marR="0" rtl="0" algn="l">
              <a:spcBef>
                <a:spcPts val="0"/>
              </a:spcBef>
              <a:spcAft>
                <a:spcPts val="0"/>
              </a:spcAft>
              <a:buNone/>
            </a:pPr>
            <a:r>
              <a:rPr lang="es-DO" sz="2000">
                <a:solidFill>
                  <a:schemeClr val="dk1"/>
                </a:solidFill>
                <a:latin typeface="Cabin"/>
                <a:ea typeface="Cabin"/>
                <a:cs typeface="Cabin"/>
                <a:sym typeface="Cabin"/>
              </a:rPr>
              <a:t>En el caso de la comunicación directa, cada proceso que desea establecer una comunicación debe nombrar al receptor o transmisor de la comunicación. En este esquema, send() y recieve() se definen de este modo: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send(P,mensaje): se envía un mensaje al proceso P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recieve(Q,mensaje): Se recibe mensaje desde el proceso Q </a:t>
            </a:r>
            <a:endParaRPr/>
          </a:p>
          <a:p>
            <a:pPr indent="0" lvl="0" marL="0" marR="0" rtl="0" algn="l">
              <a:spcBef>
                <a:spcPts val="0"/>
              </a:spcBef>
              <a:spcAft>
                <a:spcPts val="0"/>
              </a:spcAft>
              <a:buNone/>
            </a:pPr>
            <a:r>
              <a:rPr lang="es-DO" sz="2000">
                <a:solidFill>
                  <a:schemeClr val="dk1"/>
                </a:solidFill>
                <a:latin typeface="Cabin"/>
                <a:ea typeface="Cabin"/>
                <a:cs typeface="Cabin"/>
                <a:sym typeface="Cabin"/>
              </a:rPr>
              <a:t>Este esquema de comunicación tiene las siguientes propiedades: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Los enlaces se establecen de forma automática entre cada par de procesos que quieran comunicarse. Los procesos sólo tienen que conocer la identidad del otro para comunicarse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Cada enlace se asocia con únicamente dos procesos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Entre cada par de procesos existe únicamente un enlace.</a:t>
            </a:r>
            <a:endParaRPr/>
          </a:p>
          <a:p>
            <a:pPr indent="0" lvl="0" marL="0" marR="0" rtl="0" algn="l">
              <a:spcBef>
                <a:spcPts val="0"/>
              </a:spcBef>
              <a:spcAft>
                <a:spcPts val="0"/>
              </a:spcAft>
              <a:buNone/>
            </a:pPr>
            <a:r>
              <a:rPr lang="es-DO" sz="2000">
                <a:solidFill>
                  <a:schemeClr val="dk1"/>
                </a:solidFill>
                <a:latin typeface="Cabin"/>
                <a:ea typeface="Cabin"/>
                <a:cs typeface="Cabin"/>
                <a:sym typeface="Cabin"/>
              </a:rPr>
              <a:t>En este esquema puede notarse que tanto el transmisor como el receptor deben nombrar al otro para poder establecer una comunicación entre ellos. Es decir, existe simetría.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COMUNICACIÓN DIRECTA</a:t>
            </a:r>
            <a:endParaRPr/>
          </a:p>
        </p:txBody>
      </p:sp>
      <p:sp>
        <p:nvSpPr>
          <p:cNvPr id="171" name="Google Shape;171;p25"/>
          <p:cNvSpPr/>
          <p:nvPr/>
        </p:nvSpPr>
        <p:spPr>
          <a:xfrm>
            <a:off x="581192" y="2231509"/>
            <a:ext cx="11029616" cy="40934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DO" sz="2000">
                <a:solidFill>
                  <a:schemeClr val="dk1"/>
                </a:solidFill>
                <a:latin typeface="Cabin"/>
                <a:ea typeface="Cabin"/>
                <a:cs typeface="Cabin"/>
                <a:sym typeface="Cabin"/>
              </a:rPr>
              <a:t>Asimétrica </a:t>
            </a:r>
            <a:endParaRPr/>
          </a:p>
          <a:p>
            <a:pPr indent="0" lvl="0" marL="0" marR="0" rtl="0" algn="l">
              <a:spcBef>
                <a:spcPts val="0"/>
              </a:spcBef>
              <a:spcAft>
                <a:spcPts val="0"/>
              </a:spcAft>
              <a:buNone/>
            </a:pPr>
            <a:r>
              <a:t/>
            </a:r>
            <a:endParaRPr b="1" sz="2000">
              <a:solidFill>
                <a:schemeClr val="dk1"/>
              </a:solidFill>
              <a:latin typeface="Cabin"/>
              <a:ea typeface="Cabin"/>
              <a:cs typeface="Cabin"/>
              <a:sym typeface="Cabin"/>
            </a:endParaRPr>
          </a:p>
          <a:p>
            <a:pPr indent="0" lvl="0" marL="0" marR="0" rtl="0" algn="l">
              <a:spcBef>
                <a:spcPts val="0"/>
              </a:spcBef>
              <a:spcAft>
                <a:spcPts val="0"/>
              </a:spcAft>
              <a:buNone/>
            </a:pPr>
            <a:r>
              <a:rPr lang="es-DO" sz="2000">
                <a:solidFill>
                  <a:schemeClr val="dk1"/>
                </a:solidFill>
                <a:latin typeface="Cabin"/>
                <a:ea typeface="Cabin"/>
                <a:cs typeface="Cabin"/>
                <a:sym typeface="Cabin"/>
              </a:rPr>
              <a:t>En este caso, sólo el transmisor nombra al receptor, pero el receptor no nombra al transmisor. En este esquema, send() y recieve() se definirían del siguiente modo: </a:t>
            </a:r>
            <a:endParaRPr/>
          </a:p>
          <a:p>
            <a:pPr indent="0" lvl="0" marL="0" marR="0" rtl="0" algn="l">
              <a:spcBef>
                <a:spcPts val="0"/>
              </a:spcBef>
              <a:spcAft>
                <a:spcPts val="0"/>
              </a:spcAft>
              <a:buNone/>
            </a:pPr>
            <a:r>
              <a:t/>
            </a:r>
            <a:endParaRPr sz="2000">
              <a:solidFill>
                <a:schemeClr val="dk1"/>
              </a:solidFill>
              <a:latin typeface="Cabin"/>
              <a:ea typeface="Cabin"/>
              <a:cs typeface="Cabin"/>
              <a:sym typeface="Cabin"/>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send(P,mensaje): se envía un mensaje a P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recieve(id,mensaje): recibe un mensaje de cualquier proceso, a la variable id se le asigna el nombre del proceso con que se ha llevado a cabo la comunicación</a:t>
            </a:r>
            <a:endParaRPr/>
          </a:p>
          <a:p>
            <a:pPr indent="0" lvl="1" marL="457200" marR="0" rtl="0" algn="l">
              <a:spcBef>
                <a:spcPts val="0"/>
              </a:spcBef>
              <a:spcAft>
                <a:spcPts val="0"/>
              </a:spcAft>
              <a:buNone/>
            </a:pPr>
            <a:r>
              <a:rPr b="0" i="0" lang="es-DO" sz="2000" u="none" cap="none" strike="noStrike">
                <a:solidFill>
                  <a:schemeClr val="dk1"/>
                </a:solidFill>
                <a:latin typeface="Cabin"/>
                <a:ea typeface="Cabin"/>
                <a:cs typeface="Cabin"/>
                <a:sym typeface="Cabin"/>
              </a:rPr>
              <a:t> </a:t>
            </a:r>
            <a:endParaRPr/>
          </a:p>
          <a:p>
            <a:pPr indent="0" lvl="0" marL="0" marR="0" rtl="0" algn="l">
              <a:spcBef>
                <a:spcPts val="0"/>
              </a:spcBef>
              <a:spcAft>
                <a:spcPts val="0"/>
              </a:spcAft>
              <a:buNone/>
            </a:pPr>
            <a:r>
              <a:rPr lang="es-DO" sz="2000">
                <a:solidFill>
                  <a:schemeClr val="dk1"/>
                </a:solidFill>
                <a:latin typeface="Cabin"/>
                <a:ea typeface="Cabin"/>
                <a:cs typeface="Cabin"/>
                <a:sym typeface="Cabin"/>
              </a:rPr>
              <a:t>La desventaja de estos esquemas (simétrico y asimétrico) es la limitada modularidad de las definiciones de los procesos resultantes. Cambiar el identificador de un proceso puede requerir que se modifiquen todas las restantes definiciones de procesos. Además de que cambiar y sustituir todas las referencias al identificador antiguo con el nuevo identificador para evitar problemas.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COMUNICACIÓN INDIRECTA</a:t>
            </a:r>
            <a:endParaRPr/>
          </a:p>
        </p:txBody>
      </p:sp>
      <p:sp>
        <p:nvSpPr>
          <p:cNvPr id="177" name="Google Shape;177;p26"/>
          <p:cNvSpPr/>
          <p:nvPr/>
        </p:nvSpPr>
        <p:spPr>
          <a:xfrm>
            <a:off x="581192" y="2231509"/>
            <a:ext cx="11029616" cy="440120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DO" sz="2000">
                <a:solidFill>
                  <a:schemeClr val="dk1"/>
                </a:solidFill>
                <a:latin typeface="Cabin"/>
                <a:ea typeface="Cabin"/>
                <a:cs typeface="Cabin"/>
                <a:sym typeface="Cabin"/>
              </a:rPr>
              <a:t>Con el modelo de comunicación indirecta, los mensajes se envían y reciben en buzones de correo o puertos. </a:t>
            </a:r>
            <a:endParaRPr/>
          </a:p>
          <a:p>
            <a:pPr indent="0" lvl="0" marL="0" marR="0" rtl="0" algn="just">
              <a:spcBef>
                <a:spcPts val="0"/>
              </a:spcBef>
              <a:spcAft>
                <a:spcPts val="0"/>
              </a:spcAft>
              <a:buNone/>
            </a:pPr>
            <a:r>
              <a:rPr lang="es-DO" sz="2000">
                <a:solidFill>
                  <a:schemeClr val="dk1"/>
                </a:solidFill>
                <a:latin typeface="Cabin"/>
                <a:ea typeface="Cabin"/>
                <a:cs typeface="Cabin"/>
                <a:sym typeface="Cabin"/>
              </a:rPr>
              <a:t>En este esquema, cada proceso puede comunicarse con otros a través de una serie de buzones diferentes. No obstante, la comunicación entre dos procesos es posible solamente si tienen un buzón compartido. De esta forma, las primitivas send() y recieve() se definen: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send(A,mensaje): Se envía un </a:t>
            </a:r>
            <a:r>
              <a:rPr b="0" i="1" lang="es-DO" sz="2000" u="none" cap="none" strike="noStrike">
                <a:solidFill>
                  <a:schemeClr val="dk1"/>
                </a:solidFill>
                <a:latin typeface="Cabin"/>
                <a:ea typeface="Cabin"/>
                <a:cs typeface="Cabin"/>
                <a:sym typeface="Cabin"/>
              </a:rPr>
              <a:t>mensaje</a:t>
            </a:r>
            <a:r>
              <a:rPr b="0" i="0" lang="es-DO" sz="2000" u="none" cap="none" strike="noStrike">
                <a:solidFill>
                  <a:schemeClr val="dk1"/>
                </a:solidFill>
                <a:latin typeface="Cabin"/>
                <a:ea typeface="Cabin"/>
                <a:cs typeface="Cabin"/>
                <a:sym typeface="Cabin"/>
              </a:rPr>
              <a:t> al buzón </a:t>
            </a:r>
            <a:r>
              <a:rPr b="0" i="1" lang="es-DO" sz="2000" u="none" cap="none" strike="noStrike">
                <a:solidFill>
                  <a:schemeClr val="dk1"/>
                </a:solidFill>
                <a:latin typeface="Cabin"/>
                <a:ea typeface="Cabin"/>
                <a:cs typeface="Cabin"/>
                <a:sym typeface="Cabin"/>
              </a:rPr>
              <a:t>A</a:t>
            </a:r>
            <a:r>
              <a:rPr b="0" i="0" lang="es-DO" sz="2000" u="none" cap="none" strike="noStrike">
                <a:solidFill>
                  <a:schemeClr val="dk1"/>
                </a:solidFill>
                <a:latin typeface="Cabin"/>
                <a:ea typeface="Cabin"/>
                <a:cs typeface="Cabin"/>
                <a:sym typeface="Cabin"/>
              </a:rPr>
              <a:t>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recieve(A,mensaje): Se recibe un </a:t>
            </a:r>
            <a:r>
              <a:rPr b="0" i="1" lang="es-DO" sz="2000" u="none" cap="none" strike="noStrike">
                <a:solidFill>
                  <a:schemeClr val="dk1"/>
                </a:solidFill>
                <a:latin typeface="Cabin"/>
                <a:ea typeface="Cabin"/>
                <a:cs typeface="Cabin"/>
                <a:sym typeface="Cabin"/>
              </a:rPr>
              <a:t>mensaje</a:t>
            </a:r>
            <a:r>
              <a:rPr b="0" i="0" lang="es-DO" sz="2000" u="none" cap="none" strike="noStrike">
                <a:solidFill>
                  <a:schemeClr val="dk1"/>
                </a:solidFill>
                <a:latin typeface="Cabin"/>
                <a:ea typeface="Cabin"/>
                <a:cs typeface="Cabin"/>
                <a:sym typeface="Cabin"/>
              </a:rPr>
              <a:t> desde el buzón </a:t>
            </a:r>
            <a:r>
              <a:rPr b="0" i="1" lang="es-DO" sz="2000" u="none" cap="none" strike="noStrike">
                <a:solidFill>
                  <a:schemeClr val="dk1"/>
                </a:solidFill>
                <a:latin typeface="Cabin"/>
                <a:ea typeface="Cabin"/>
                <a:cs typeface="Cabin"/>
                <a:sym typeface="Cabin"/>
              </a:rPr>
              <a:t>A</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 </a:t>
            </a:r>
            <a:endParaRPr/>
          </a:p>
          <a:p>
            <a:pPr indent="0" lvl="0" marL="0" marR="0" rtl="0" algn="l">
              <a:spcBef>
                <a:spcPts val="0"/>
              </a:spcBef>
              <a:spcAft>
                <a:spcPts val="0"/>
              </a:spcAft>
              <a:buNone/>
            </a:pPr>
            <a:r>
              <a:rPr lang="es-DO" sz="2000">
                <a:solidFill>
                  <a:schemeClr val="dk1"/>
                </a:solidFill>
                <a:latin typeface="Cabin"/>
                <a:ea typeface="Cabin"/>
                <a:cs typeface="Cabin"/>
                <a:sym typeface="Cabin"/>
              </a:rPr>
              <a:t>En este esquema pueden notarse las siguientes propiedades: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Puede establecerse un enlace entre un par de procesos únicamente si ambos tienen un buzón de correo compartido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Un enlace puede asociarse con más de dos procesos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Entre cada par de procesos puede haber una serie de enlaces diferentes, correspondiendo cada enlace a un buzón de correo.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COMUNICACIÓN INDIRECTA (CONT)</a:t>
            </a:r>
            <a:endParaRPr/>
          </a:p>
        </p:txBody>
      </p:sp>
      <p:sp>
        <p:nvSpPr>
          <p:cNvPr id="183" name="Google Shape;183;p27"/>
          <p:cNvSpPr/>
          <p:nvPr/>
        </p:nvSpPr>
        <p:spPr>
          <a:xfrm>
            <a:off x="581192" y="2231509"/>
            <a:ext cx="11029616"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DO" sz="2000">
                <a:solidFill>
                  <a:schemeClr val="dk1"/>
                </a:solidFill>
                <a:latin typeface="Cabin"/>
                <a:ea typeface="Cabin"/>
                <a:cs typeface="Cabin"/>
                <a:sym typeface="Cabin"/>
              </a:rPr>
              <a:t>Supongamos que los procesos P,Q y R comparten un buzón de correo A. El proceso P envía un mensaje a A, mientras que los procesos Q y R ejecutan una instrucción recieve() de A. Existen varias posibilidades de recepción del mensaje de P: </a:t>
            </a:r>
            <a:endParaRPr/>
          </a:p>
          <a:p>
            <a:pPr indent="0" lvl="0" marL="0" marR="0" rtl="0" algn="l">
              <a:spcBef>
                <a:spcPts val="0"/>
              </a:spcBef>
              <a:spcAft>
                <a:spcPts val="0"/>
              </a:spcAft>
              <a:buNone/>
            </a:pPr>
            <a:r>
              <a:t/>
            </a:r>
            <a:endParaRPr sz="2000">
              <a:solidFill>
                <a:schemeClr val="dk1"/>
              </a:solidFill>
              <a:latin typeface="Cabin"/>
              <a:ea typeface="Cabin"/>
              <a:cs typeface="Cabin"/>
              <a:sym typeface="Cabin"/>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Permitir que cada enlace esté asociado con dos procesos máximo.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Permitir que sólo un proceso como máximo ejecute una operación de recepción en cada momento </a:t>
            </a:r>
            <a:endParaRPr/>
          </a:p>
          <a:p>
            <a:pPr indent="-342900" lvl="1" marL="800100" marR="0" rtl="0" algn="l">
              <a:spcBef>
                <a:spcPts val="0"/>
              </a:spcBef>
              <a:spcAft>
                <a:spcPts val="0"/>
              </a:spcAft>
              <a:buClr>
                <a:schemeClr val="dk1"/>
              </a:buClr>
              <a:buSzPts val="2000"/>
              <a:buFont typeface="Arial"/>
              <a:buChar char="•"/>
            </a:pPr>
            <a:r>
              <a:rPr b="0" i="0" lang="es-DO" sz="2000" u="none" cap="none" strike="noStrike">
                <a:solidFill>
                  <a:schemeClr val="dk1"/>
                </a:solidFill>
                <a:latin typeface="Cabin"/>
                <a:ea typeface="Cabin"/>
                <a:cs typeface="Cabin"/>
                <a:sym typeface="Cabin"/>
              </a:rPr>
              <a:t>Permitir que el sistema seleccione arbitrariamente qué proceso recibirá el mensaje (Q o R pero no ambos). El sistema también puede definir un algoritmo para definir qué proceso recibirá el mensaje.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COMUNICACIÓN INDIRECTA (CONT)</a:t>
            </a:r>
            <a:endParaRPr/>
          </a:p>
        </p:txBody>
      </p:sp>
      <p:sp>
        <p:nvSpPr>
          <p:cNvPr id="189" name="Google Shape;189;p28"/>
          <p:cNvSpPr/>
          <p:nvPr/>
        </p:nvSpPr>
        <p:spPr>
          <a:xfrm>
            <a:off x="581192" y="2231509"/>
            <a:ext cx="11029616"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DO" sz="1800">
                <a:solidFill>
                  <a:schemeClr val="dk1"/>
                </a:solidFill>
                <a:latin typeface="Cabin"/>
                <a:ea typeface="Cabin"/>
                <a:cs typeface="Cabin"/>
                <a:sym typeface="Cabin"/>
              </a:rPr>
              <a:t>Un buzón de correo puede ser propiedad de un proceso o del sistema operativo: </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Si es propiedad de un proceso: el buzón forma parte del espacio de memoria del proceso, se puede diferenciar entre el propietario(el que recibe mensajes a través del buzón) y el usuario (aquél que sólo puede enviar mensajes al buzón). Cuando un proceso termina, el buzón desaparece. A cualquier proceso que envíe con posterioridad un mensaje se le debe notificar que el buzón ya no existe.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Si es propiedad del sistema operativo: Tiene existencia propia, es independiente y no está asociado a ningún proceso concreto. El sistema operativo debe proporcionar un mecanismo que permita a un proceso hacer lo siguiente: </a:t>
            </a:r>
            <a:endParaRPr/>
          </a:p>
          <a:p>
            <a:pPr indent="-285750" lvl="1" marL="742950" marR="0" rtl="0" algn="l">
              <a:spcBef>
                <a:spcPts val="0"/>
              </a:spcBef>
              <a:spcAft>
                <a:spcPts val="0"/>
              </a:spcAft>
              <a:buClr>
                <a:schemeClr val="dk1"/>
              </a:buClr>
              <a:buSzPts val="1800"/>
              <a:buFont typeface="Noto Sans Symbols"/>
              <a:buChar char="✓"/>
            </a:pPr>
            <a:r>
              <a:rPr b="0" i="0" lang="es-DO" sz="1800" u="none" cap="none" strike="noStrike">
                <a:solidFill>
                  <a:schemeClr val="dk1"/>
                </a:solidFill>
                <a:latin typeface="Cabin"/>
                <a:ea typeface="Cabin"/>
                <a:cs typeface="Cabin"/>
                <a:sym typeface="Cabin"/>
              </a:rPr>
              <a:t>Crear un buzón nuevo </a:t>
            </a:r>
            <a:endParaRPr/>
          </a:p>
          <a:p>
            <a:pPr indent="-285750" lvl="1" marL="742950" marR="0" rtl="0" algn="l">
              <a:spcBef>
                <a:spcPts val="0"/>
              </a:spcBef>
              <a:spcAft>
                <a:spcPts val="0"/>
              </a:spcAft>
              <a:buClr>
                <a:schemeClr val="dk1"/>
              </a:buClr>
              <a:buSzPts val="1800"/>
              <a:buFont typeface="Noto Sans Symbols"/>
              <a:buChar char="✓"/>
            </a:pPr>
            <a:r>
              <a:rPr b="0" i="0" lang="es-DO" sz="1800" u="none" cap="none" strike="noStrike">
                <a:solidFill>
                  <a:schemeClr val="dk1"/>
                </a:solidFill>
                <a:latin typeface="Cabin"/>
                <a:ea typeface="Cabin"/>
                <a:cs typeface="Cabin"/>
                <a:sym typeface="Cabin"/>
              </a:rPr>
              <a:t>Enviar y recibir mensajes de un buzón </a:t>
            </a:r>
            <a:endParaRPr/>
          </a:p>
          <a:p>
            <a:pPr indent="-285750" lvl="1" marL="742950" marR="0" rtl="0" algn="l">
              <a:spcBef>
                <a:spcPts val="0"/>
              </a:spcBef>
              <a:spcAft>
                <a:spcPts val="0"/>
              </a:spcAft>
              <a:buClr>
                <a:schemeClr val="dk1"/>
              </a:buClr>
              <a:buSzPts val="1800"/>
              <a:buFont typeface="Noto Sans Symbols"/>
              <a:buChar char="✓"/>
            </a:pPr>
            <a:r>
              <a:rPr b="0" i="0" lang="es-DO" sz="1800" u="none" cap="none" strike="noStrike">
                <a:solidFill>
                  <a:schemeClr val="dk1"/>
                </a:solidFill>
                <a:latin typeface="Cabin"/>
                <a:ea typeface="Cabin"/>
                <a:cs typeface="Cabin"/>
                <a:sym typeface="Cabin"/>
              </a:rPr>
              <a:t>Eliminar un buzón. </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bin"/>
              <a:ea typeface="Cabin"/>
              <a:cs typeface="Cabin"/>
              <a:sym typeface="Cabin"/>
            </a:endParaRPr>
          </a:p>
          <a:p>
            <a:pPr indent="0" lvl="0" marL="0" marR="0" rtl="0" algn="l">
              <a:spcBef>
                <a:spcPts val="0"/>
              </a:spcBef>
              <a:spcAft>
                <a:spcPts val="0"/>
              </a:spcAft>
              <a:buNone/>
            </a:pPr>
            <a:r>
              <a:rPr lang="es-DO" sz="1800">
                <a:solidFill>
                  <a:schemeClr val="dk1"/>
                </a:solidFill>
                <a:latin typeface="Cabin"/>
                <a:ea typeface="Cabin"/>
                <a:cs typeface="Cabin"/>
                <a:sym typeface="Cabin"/>
              </a:rPr>
              <a:t>Por omisión, el proceso que crea un buzón de correo es su propietario. Inicialmente, el propietario es el único proceso que puede recibir mensajes a través de este buzón. Sin embargo, la propiedad y el privilegio de recepción puede ser pasado a otro proceso mediante las llamadas apropiadas al sistema.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SINCRONIZACIÓN</a:t>
            </a:r>
            <a:endParaRPr/>
          </a:p>
        </p:txBody>
      </p:sp>
      <p:sp>
        <p:nvSpPr>
          <p:cNvPr id="195" name="Google Shape;195;p29"/>
          <p:cNvSpPr/>
          <p:nvPr/>
        </p:nvSpPr>
        <p:spPr>
          <a:xfrm>
            <a:off x="581192" y="2231509"/>
            <a:ext cx="11029616"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b="1" lang="es-DO" sz="1800">
                <a:solidFill>
                  <a:schemeClr val="dk1"/>
                </a:solidFill>
                <a:latin typeface="Cabin"/>
                <a:ea typeface="Cabin"/>
                <a:cs typeface="Cabin"/>
                <a:sym typeface="Cabin"/>
              </a:rPr>
              <a:t>Motivación: El problema del Productor-Consumidor </a:t>
            </a:r>
            <a:endParaRPr/>
          </a:p>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just">
              <a:spcBef>
                <a:spcPts val="0"/>
              </a:spcBef>
              <a:spcAft>
                <a:spcPts val="0"/>
              </a:spcAft>
              <a:buNone/>
            </a:pPr>
            <a:r>
              <a:rPr lang="es-DO" sz="1800">
                <a:solidFill>
                  <a:schemeClr val="dk1"/>
                </a:solidFill>
                <a:latin typeface="Cabin"/>
                <a:ea typeface="Cabin"/>
                <a:cs typeface="Cabin"/>
                <a:sym typeface="Cabin"/>
              </a:rPr>
              <a:t>El problema del Productor - Consumidor es un ejemplo clásico de la sincronización entre procesos. El problema describe dos procesos (el productor y el consumidor), los cuales comparten un espacio de memoria fijo utilizado como una cola. El trabajo del Productor es generar un paquete de datos, ponerlo en la cola, y comenzar de nuevo. Por otro lado, el Consumidor debe consumir estos datos, un paquete a la vez. El problema consiste en asegurarse que el productor no intentará añadir más datos de los posibles en la cola, y, por otro lado, que el consumidor no intentará consumir datos de una cola vacía.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SINCRONIZACIÓN</a:t>
            </a:r>
            <a:endParaRPr/>
          </a:p>
        </p:txBody>
      </p:sp>
      <p:sp>
        <p:nvSpPr>
          <p:cNvPr id="201" name="Google Shape;201;p30"/>
          <p:cNvSpPr/>
          <p:nvPr/>
        </p:nvSpPr>
        <p:spPr>
          <a:xfrm>
            <a:off x="581192" y="2231509"/>
            <a:ext cx="11029616"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b="1" lang="es-DO" sz="1800">
                <a:solidFill>
                  <a:schemeClr val="dk1"/>
                </a:solidFill>
                <a:latin typeface="Cabin"/>
                <a:ea typeface="Cabin"/>
                <a:cs typeface="Cabin"/>
                <a:sym typeface="Cabin"/>
              </a:rPr>
              <a:t>Sincronización entre envío y Recepción </a:t>
            </a:r>
            <a:endParaRPr/>
          </a:p>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lang="es-DO" sz="1800">
                <a:solidFill>
                  <a:schemeClr val="dk1"/>
                </a:solidFill>
                <a:latin typeface="Cabin"/>
                <a:ea typeface="Cabin"/>
                <a:cs typeface="Cabin"/>
                <a:sym typeface="Cabin"/>
              </a:rPr>
              <a:t>La comunicación entre procesos tiene lugar a través de las llamadas a las primitivas send() y recieve(). Existen distintas opciones de diseño para implementar cada primitiva. El paso de mensajes puede ser con o sin bloqueo, mecanismos conocidos como síncrono y asincrónico. </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Envío con bloqueo: El proceso que envía se bloquea hasta que el proceso receptor o el buzón reciben el mensaje.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Envío sin bloqueo: El proceso transmisor envía el mensaje y continúa operando.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Recepción con bloqueo: El receptor se bloquea hasta que haya un mensaje disponible.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Recepción sin bloqueo: El receptor extrae un mensaje válido o un mensaje nulo.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SINCRONIZACIÓN</a:t>
            </a:r>
            <a:endParaRPr/>
          </a:p>
        </p:txBody>
      </p:sp>
      <p:sp>
        <p:nvSpPr>
          <p:cNvPr id="207" name="Google Shape;207;p31"/>
          <p:cNvSpPr/>
          <p:nvPr/>
        </p:nvSpPr>
        <p:spPr>
          <a:xfrm>
            <a:off x="581192" y="2108679"/>
            <a:ext cx="11029616"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b="1" lang="es-DO" sz="1800">
                <a:solidFill>
                  <a:schemeClr val="dk1"/>
                </a:solidFill>
                <a:latin typeface="Cabin"/>
                <a:ea typeface="Cabin"/>
                <a:cs typeface="Cabin"/>
                <a:sym typeface="Cabin"/>
              </a:rPr>
              <a:t>Sincronización entre envío y Recepción </a:t>
            </a:r>
            <a:endParaRPr/>
          </a:p>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lang="es-DO" sz="1800">
                <a:solidFill>
                  <a:schemeClr val="dk1"/>
                </a:solidFill>
                <a:latin typeface="Cabin"/>
                <a:ea typeface="Cabin"/>
                <a:cs typeface="Cabin"/>
                <a:sym typeface="Cabin"/>
              </a:rPr>
              <a:t>La comunicación entre procesos tiene lugar a través de las llamadas a las primitivas send() y recieve(). Existen distintas opciones de diseño para implementar cada primitiva. El paso de mensajes puede ser con o sin bloqueo, mecanismos conocidos como síncrono y asincrónico. </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Envío con bloqueo: El proceso que envía se bloquea hasta que el proceso receptor o el buzón reciben el mensaje.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Envío sin bloqueo: El proceso transmisor envía el mensaje y continúa operando.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Recepción con bloqueo: El receptor se bloquea hasta que haya un mensaje disponible.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Recepción sin bloqueo: El receptor extrae un mensaje válido o un mensaje nulo. </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lang="es-DO" sz="1800">
                <a:solidFill>
                  <a:schemeClr val="dk1"/>
                </a:solidFill>
                <a:latin typeface="Cabin"/>
                <a:ea typeface="Cabin"/>
                <a:cs typeface="Cabin"/>
                <a:sym typeface="Cabin"/>
              </a:rPr>
              <a:t>La solución al problema del productor - consumidor final es trivial cuando se usan instrucciones send() y recieve() con bloqueo. El productor simplemente invoca la llamada send() con bloqueo y espera hasta que el mensaje se entrega al receptor o al buzón de correo. Por otro lado, cuando el consumidor invoca la llamada recieve(), se bloquea hasta que haya un mensaje disponible.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TIPOS DE MULTIPROCESADORES                                RECORDANDO</a:t>
            </a:r>
            <a:endParaRPr/>
          </a:p>
        </p:txBody>
      </p:sp>
      <p:sp>
        <p:nvSpPr>
          <p:cNvPr id="105" name="Google Shape;105;p14"/>
          <p:cNvSpPr/>
          <p:nvPr/>
        </p:nvSpPr>
        <p:spPr>
          <a:xfrm>
            <a:off x="581192" y="2563792"/>
            <a:ext cx="11029616"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DO" sz="1800" u="none" cap="none" strike="noStrike">
                <a:solidFill>
                  <a:schemeClr val="dk1"/>
                </a:solidFill>
                <a:latin typeface="Cabin"/>
                <a:ea typeface="Cabin"/>
                <a:cs typeface="Cabin"/>
                <a:sym typeface="Cabin"/>
              </a:rPr>
              <a:t>Multiprocesadores con Memoria Compartida </a:t>
            </a:r>
            <a:r>
              <a:rPr b="0" i="0" lang="es-DO" sz="1800" u="none" cap="none" strike="noStrike">
                <a:solidFill>
                  <a:schemeClr val="dk1"/>
                </a:solidFill>
                <a:latin typeface="Cabin"/>
                <a:ea typeface="Cabin"/>
                <a:cs typeface="Cabin"/>
                <a:sym typeface="Cabin"/>
              </a:rPr>
              <a:t>En los MMC, la memoria se organiza en uno o varios módulos, compartidos por todos los procesadores a través de distintos tipos de interconexión (tratados más adelante), con un acceso constante. A este tipo de arquitectura se le conoce como UMA. El acceso a los módulos por parte de los procesadores se realiza en paralelo, pero cada modulo solamente puede atender una petición en cada instante de tiempo.</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b="1" lang="es-DO" sz="1800">
                <a:solidFill>
                  <a:schemeClr val="dk1"/>
                </a:solidFill>
                <a:latin typeface="Cabin"/>
                <a:ea typeface="Cabin"/>
                <a:cs typeface="Cabin"/>
                <a:sym typeface="Cabin"/>
              </a:rPr>
              <a:t>Multiprocesadores con Memoria Distribuida </a:t>
            </a:r>
            <a:r>
              <a:rPr lang="es-DO" sz="1800">
                <a:solidFill>
                  <a:schemeClr val="dk1"/>
                </a:solidFill>
                <a:latin typeface="Cabin"/>
                <a:ea typeface="Cabin"/>
                <a:cs typeface="Cabin"/>
                <a:sym typeface="Cabin"/>
              </a:rPr>
              <a:t>Este tipo de Multiprocesadores distribuye la memoria de manera que dentro de cada procesador posee uno o varios módulos de memoria propia y está conectado mediante una red de interconexión al resto de procesadores. De esta manera, cada procesador podrá acceder tanto a su memoria local, como a la memoria remota de cualquiera del resto de procesadores. Este tipo de arquitectura se denomina NUMA3.</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lang="es-DO" sz="1400">
                <a:solidFill>
                  <a:schemeClr val="dk1"/>
                </a:solidFill>
                <a:latin typeface="Cabin"/>
                <a:ea typeface="Cabin"/>
                <a:cs typeface="Cabin"/>
                <a:sym typeface="Cabin"/>
              </a:rPr>
              <a:t>UMA(Uniform Memory Access)</a:t>
            </a:r>
            <a:endParaRPr sz="1400">
              <a:solidFill>
                <a:schemeClr val="dk1"/>
              </a:solidFill>
              <a:latin typeface="Cabin"/>
              <a:ea typeface="Cabin"/>
              <a:cs typeface="Cabin"/>
              <a:sym typeface="Cabin"/>
            </a:endParaRPr>
          </a:p>
          <a:p>
            <a:pPr indent="0" lvl="0" marL="0" marR="0" rtl="0" algn="l">
              <a:spcBef>
                <a:spcPts val="0"/>
              </a:spcBef>
              <a:spcAft>
                <a:spcPts val="0"/>
              </a:spcAft>
              <a:buNone/>
            </a:pPr>
            <a:r>
              <a:rPr lang="es-DO" sz="1400">
                <a:solidFill>
                  <a:schemeClr val="dk1"/>
                </a:solidFill>
                <a:latin typeface="Cabin"/>
                <a:ea typeface="Cabin"/>
                <a:cs typeface="Cabin"/>
                <a:sym typeface="Cabin"/>
              </a:rPr>
              <a:t>NUMA (Non-Uniform Memory Access)</a:t>
            </a:r>
            <a:endParaRPr sz="1400">
              <a:solidFill>
                <a:schemeClr val="dk1"/>
              </a:solidFill>
              <a:latin typeface="Cabin"/>
              <a:ea typeface="Cabin"/>
              <a:cs typeface="Cabin"/>
              <a:sym typeface="Cabin"/>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SINCRONIZACIÓN</a:t>
            </a:r>
            <a:endParaRPr/>
          </a:p>
        </p:txBody>
      </p:sp>
      <p:sp>
        <p:nvSpPr>
          <p:cNvPr id="213" name="Google Shape;213;p32"/>
          <p:cNvSpPr/>
          <p:nvPr/>
        </p:nvSpPr>
        <p:spPr>
          <a:xfrm>
            <a:off x="581192" y="2108679"/>
            <a:ext cx="11029616"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b="1" lang="es-DO" sz="1800">
                <a:solidFill>
                  <a:schemeClr val="dk1"/>
                </a:solidFill>
                <a:latin typeface="Cabin"/>
                <a:ea typeface="Cabin"/>
                <a:cs typeface="Cabin"/>
                <a:sym typeface="Cabin"/>
              </a:rPr>
              <a:t>Problemas de llamadas con bloqueo</a:t>
            </a:r>
            <a:endParaRPr/>
          </a:p>
          <a:p>
            <a:pPr indent="0" lvl="0" marL="0" marR="0" rtl="0" algn="l">
              <a:spcBef>
                <a:spcPts val="0"/>
              </a:spcBef>
              <a:spcAft>
                <a:spcPts val="0"/>
              </a:spcAft>
              <a:buNone/>
            </a:pPr>
            <a:r>
              <a:rPr lang="es-DO" sz="1800">
                <a:solidFill>
                  <a:schemeClr val="dk1"/>
                </a:solidFill>
                <a:latin typeface="Cabin"/>
                <a:ea typeface="Cabin"/>
                <a:cs typeface="Cabin"/>
                <a:sym typeface="Cabin"/>
              </a:rPr>
              <a:t> </a:t>
            </a:r>
            <a:endParaRPr/>
          </a:p>
          <a:p>
            <a:pPr indent="0" lvl="0" marL="0" marR="0" rtl="0" algn="l">
              <a:spcBef>
                <a:spcPts val="0"/>
              </a:spcBef>
              <a:spcAft>
                <a:spcPts val="0"/>
              </a:spcAft>
              <a:buNone/>
            </a:pPr>
            <a:r>
              <a:rPr lang="es-DO" sz="1800">
                <a:solidFill>
                  <a:schemeClr val="dk1"/>
                </a:solidFill>
                <a:latin typeface="Cabin"/>
                <a:ea typeface="Cabin"/>
                <a:cs typeface="Cabin"/>
                <a:sym typeface="Cabin"/>
              </a:rPr>
              <a:t>Sabemos que un emisor puede enviar mensajes de forma sincrónica a un receptor. Uno de los inconvenientes de las llamadas con bloqueo es la posibilidad de que el receptor puede no estar disponible por haber finalizado, y en este caso el emisor quedaría esperando infinitamente. Para solucionar este problema, se puede mejorar el mecanismo con un periodo máximo de respuesta (</a:t>
            </a:r>
            <a:r>
              <a:rPr i="1" lang="es-DO" sz="1800">
                <a:solidFill>
                  <a:schemeClr val="dk1"/>
                </a:solidFill>
                <a:latin typeface="Cabin"/>
                <a:ea typeface="Cabin"/>
                <a:cs typeface="Cabin"/>
                <a:sym typeface="Cabin"/>
              </a:rPr>
              <a:t>timeout</a:t>
            </a:r>
            <a:r>
              <a:rPr lang="es-DO" sz="1800">
                <a:solidFill>
                  <a:schemeClr val="dk1"/>
                </a:solidFill>
                <a:latin typeface="Cabin"/>
                <a:ea typeface="Cabin"/>
                <a:cs typeface="Cabin"/>
                <a:sym typeface="Cabin"/>
              </a:rPr>
              <a:t>). Esto presenta algunas ventajas: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Con un timeout podemos especificar cuánto tiempo estamos dispuestos a esperar que un envío tenga lugar.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Incluso en sistemas con cargas elevadas, las hebras deberían ser capaces de responder dentro de un cierto intervalo de tiempo. </a:t>
            </a:r>
            <a:endParaRPr/>
          </a:p>
          <a:p>
            <a:pPr indent="0" lvl="0" marL="0" marR="0" rtl="0" algn="l">
              <a:spcBef>
                <a:spcPts val="0"/>
              </a:spcBef>
              <a:spcAft>
                <a:spcPts val="0"/>
              </a:spcAft>
              <a:buNone/>
            </a:pPr>
            <a:r>
              <a:rPr lang="es-DO" sz="1800">
                <a:solidFill>
                  <a:schemeClr val="dk1"/>
                </a:solidFill>
                <a:latin typeface="Cabin"/>
                <a:ea typeface="Cabin"/>
                <a:cs typeface="Cabin"/>
                <a:sym typeface="Cabin"/>
              </a:rPr>
              <a:t>De esta forma, el envío síncrono puede mejorarse de la siguiente forma: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envio_sincrono(receptor,mensaje,timeout,resultado)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Si el receptor no recibe un mensaje en un tiempo </a:t>
            </a:r>
            <a:r>
              <a:rPr i="1" lang="es-DO" sz="1800">
                <a:solidFill>
                  <a:schemeClr val="dk1"/>
                </a:solidFill>
                <a:latin typeface="Cabin"/>
                <a:ea typeface="Cabin"/>
                <a:cs typeface="Cabin"/>
                <a:sym typeface="Cabin"/>
              </a:rPr>
              <a:t>timeout</a:t>
            </a:r>
            <a:r>
              <a:rPr lang="es-DO" sz="1800">
                <a:solidFill>
                  <a:schemeClr val="dk1"/>
                </a:solidFill>
                <a:latin typeface="Cabin"/>
                <a:ea typeface="Cabin"/>
                <a:cs typeface="Cabin"/>
                <a:sym typeface="Cabin"/>
              </a:rPr>
              <a:t>, el emisor puede ser informado a través de la variable resultado de forma que pueda decidir como actuar y no quedar esperando infinitamente una respuesta. </a:t>
            </a:r>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Se observa que los conceptos de sincronía y asincronía se usan frecuentemente en los algoritmos de entrada/salida en los sistemas operativos.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ALMACENAMIENTO EN BÚFER</a:t>
            </a:r>
            <a:endParaRPr/>
          </a:p>
        </p:txBody>
      </p:sp>
      <p:sp>
        <p:nvSpPr>
          <p:cNvPr id="219" name="Google Shape;219;p33"/>
          <p:cNvSpPr/>
          <p:nvPr/>
        </p:nvSpPr>
        <p:spPr>
          <a:xfrm>
            <a:off x="581192" y="2056686"/>
            <a:ext cx="11029616"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lang="es-DO" sz="1800">
                <a:solidFill>
                  <a:schemeClr val="dk1"/>
                </a:solidFill>
                <a:latin typeface="Cabin"/>
                <a:ea typeface="Cabin"/>
                <a:cs typeface="Cabin"/>
                <a:sym typeface="Cabin"/>
              </a:rPr>
              <a:t>Sea la comunicación directa o indirecta, los mensajes intercambiados por los procesos que se están comunicando reside en una cola temporal. Básicamente, tales colas se pueden implementar de tres maneras distintas: </a:t>
            </a:r>
            <a:endParaRPr/>
          </a:p>
          <a:p>
            <a:pPr indent="0" lvl="0" marL="0" marR="0" rtl="0" algn="l">
              <a:spcBef>
                <a:spcPts val="0"/>
              </a:spcBef>
              <a:spcAft>
                <a:spcPts val="0"/>
              </a:spcAft>
              <a:buNone/>
            </a:pPr>
            <a:r>
              <a:t/>
            </a:r>
            <a:endParaRPr sz="1800">
              <a:solidFill>
                <a:schemeClr val="dk1"/>
              </a:solidFill>
              <a:latin typeface="Cabin"/>
              <a:ea typeface="Cabin"/>
              <a:cs typeface="Cabin"/>
              <a:sym typeface="Cabin"/>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Capacidad cero: La cola tiene una longitud máxima de cero, por lo tanto, no puede haber ningún mensaje esperando en el enlace. En este caso, el transmisor debe bloquearse hasta que el receptor reciba el mensaje.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bin"/>
              <a:ea typeface="Cabin"/>
              <a:cs typeface="Cabin"/>
              <a:sym typeface="Cabin"/>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Capacidad limitada: La cola tiene una longitud finita n, por lo tanto, puede haber en ella n mensajes como máximo. Si la cola no está llena cuando se envía un mensaje, el mensaje se introduce en la cola (se copia o se almacena un puntero al mismo), y el transmisor puede continuar la ejecución sin esperar. Si la cola está llena, el transmisor debe bloquearse hasta que haya espacio disponible en la cola.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bin"/>
              <a:ea typeface="Cabin"/>
              <a:cs typeface="Cabin"/>
              <a:sym typeface="Cabin"/>
            </a:endParaRPr>
          </a:p>
          <a:p>
            <a:pPr indent="-285750" lvl="0" marL="285750" marR="0" rtl="0" algn="l">
              <a:spcBef>
                <a:spcPts val="0"/>
              </a:spcBef>
              <a:spcAft>
                <a:spcPts val="0"/>
              </a:spcAft>
              <a:buClr>
                <a:schemeClr val="dk1"/>
              </a:buClr>
              <a:buSzPts val="1800"/>
              <a:buFont typeface="Arial"/>
              <a:buChar char="•"/>
            </a:pPr>
            <a:r>
              <a:rPr lang="es-DO" sz="1800">
                <a:solidFill>
                  <a:schemeClr val="dk1"/>
                </a:solidFill>
                <a:latin typeface="Cabin"/>
                <a:ea typeface="Cabin"/>
                <a:cs typeface="Cabin"/>
                <a:sym typeface="Cabin"/>
              </a:rPr>
              <a:t>Capacidad ilimitada: La longitud de la cola es potencialmente infinita, por lo tanto, puede existir cualquier cantidad de mensajes esperando en ella. El transmisor nunca se bloquea.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bin"/>
              <a:ea typeface="Cabin"/>
              <a:cs typeface="Cabin"/>
              <a:sym typeface="Cabin"/>
            </a:endParaRPr>
          </a:p>
          <a:p>
            <a:pPr indent="0" lvl="0" marL="0" marR="0" rtl="0" algn="l">
              <a:spcBef>
                <a:spcPts val="0"/>
              </a:spcBef>
              <a:spcAft>
                <a:spcPts val="0"/>
              </a:spcAft>
              <a:buNone/>
            </a:pPr>
            <a:r>
              <a:rPr lang="es-DO" sz="1800">
                <a:solidFill>
                  <a:schemeClr val="dk1"/>
                </a:solidFill>
                <a:latin typeface="Cabin"/>
                <a:ea typeface="Cabin"/>
                <a:cs typeface="Cabin"/>
                <a:sym typeface="Cabin"/>
              </a:rPr>
              <a:t>Ocasionalmente se dice que el caso de capacidad cero es un sistema de almacenamiento de mensajes sin almacenamiento en búfer; los otros casos son sistemas con almacenamiento en búfer automático.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ALMACENAMIENTO EN BÚFER</a:t>
            </a:r>
            <a:endParaRPr/>
          </a:p>
        </p:txBody>
      </p:sp>
      <p:sp>
        <p:nvSpPr>
          <p:cNvPr id="225" name="Google Shape;225;p34"/>
          <p:cNvSpPr/>
          <p:nvPr/>
        </p:nvSpPr>
        <p:spPr>
          <a:xfrm>
            <a:off x="581192" y="2056686"/>
            <a:ext cx="11029616"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DO" sz="1800">
                <a:solidFill>
                  <a:schemeClr val="dk1"/>
                </a:solidFill>
                <a:latin typeface="Cabin"/>
                <a:ea typeface="Cabin"/>
                <a:cs typeface="Cabin"/>
                <a:sym typeface="Cabin"/>
              </a:rPr>
              <a:t>El problema del Envío Asíncrono y Uso de Búfer</a:t>
            </a:r>
            <a:endParaRPr/>
          </a:p>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lang="es-DO" sz="1800">
                <a:solidFill>
                  <a:schemeClr val="dk1"/>
                </a:solidFill>
                <a:latin typeface="Cabin"/>
                <a:ea typeface="Cabin"/>
                <a:cs typeface="Cabin"/>
                <a:sym typeface="Cabin"/>
              </a:rPr>
              <a:t>Esto ocurre cuando una hebra envía repetidamente un mensaje a otra de forma asincrónica, hacia una hebra receptora sincrónica. Con esto se provoca un desborde del búfer, causando finalmente que el receptor quede finalmente fuera de alcance.</a:t>
            </a:r>
            <a:endParaRPr/>
          </a:p>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b="1" lang="es-DO" sz="1800">
                <a:solidFill>
                  <a:schemeClr val="dk1"/>
                </a:solidFill>
                <a:latin typeface="Cabin"/>
                <a:ea typeface="Cabin"/>
                <a:cs typeface="Cabin"/>
                <a:sym typeface="Cabin"/>
              </a:rPr>
              <a:t>Solución</a:t>
            </a:r>
            <a:endParaRPr/>
          </a:p>
          <a:p>
            <a:pPr indent="0" lvl="0" marL="0" marR="0" rtl="0" algn="l">
              <a:spcBef>
                <a:spcPts val="0"/>
              </a:spcBef>
              <a:spcAft>
                <a:spcPts val="0"/>
              </a:spcAft>
              <a:buNone/>
            </a:pPr>
            <a:r>
              <a:t/>
            </a:r>
            <a:endParaRPr b="1" sz="1800">
              <a:solidFill>
                <a:schemeClr val="dk1"/>
              </a:solidFill>
              <a:latin typeface="Cabin"/>
              <a:ea typeface="Cabin"/>
              <a:cs typeface="Cabin"/>
              <a:sym typeface="Cabin"/>
            </a:endParaRPr>
          </a:p>
          <a:p>
            <a:pPr indent="0" lvl="0" marL="0" marR="0" rtl="0" algn="l">
              <a:spcBef>
                <a:spcPts val="0"/>
              </a:spcBef>
              <a:spcAft>
                <a:spcPts val="0"/>
              </a:spcAft>
              <a:buNone/>
            </a:pPr>
            <a:r>
              <a:rPr lang="es-DO" sz="1800">
                <a:solidFill>
                  <a:schemeClr val="dk1"/>
                </a:solidFill>
                <a:latin typeface="Cabin"/>
                <a:ea typeface="Cabin"/>
                <a:cs typeface="Cabin"/>
                <a:sym typeface="Cabin"/>
              </a:rPr>
              <a:t>Generalmente, la solución consiste en cambiar el envío asíncrono por uno sincrónico y pasar el almacenamiento temporal (el búfer) al espacio del usuario.</a:t>
            </a:r>
            <a:endParaRPr b="1" sz="1800">
              <a:solidFill>
                <a:schemeClr val="dk1"/>
              </a:solidFill>
              <a:latin typeface="Cabin"/>
              <a:ea typeface="Cabin"/>
              <a:cs typeface="Cabin"/>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Font typeface="Cabin"/>
              <a:buNone/>
            </a:pPr>
            <a:r>
              <a:rPr b="1" i="0" lang="es-DO" sz="3600" u="none" cap="none" strike="noStrike">
                <a:solidFill>
                  <a:schemeClr val="accent1"/>
                </a:solidFill>
                <a:latin typeface="Cabin"/>
                <a:ea typeface="Cabin"/>
                <a:cs typeface="Cabin"/>
                <a:sym typeface="Cabin"/>
              </a:rPr>
              <a:t>UNIDAD I. INTRODUCCIÓN A LA PROGRAMACIÓN PARALELA.</a:t>
            </a:r>
            <a:endParaRPr b="0" i="0" sz="3600" u="none" cap="none" strike="noStrike">
              <a:solidFill>
                <a:schemeClr val="accent1"/>
              </a:solidFill>
              <a:latin typeface="Cabin"/>
              <a:ea typeface="Cabin"/>
              <a:cs typeface="Cabin"/>
              <a:sym typeface="Cabin"/>
            </a:endParaRPr>
          </a:p>
        </p:txBody>
      </p:sp>
      <p:sp>
        <p:nvSpPr>
          <p:cNvPr id="231" name="Google Shape;231;p35"/>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Font typeface="Noto Sans Symbols"/>
              <a:buNone/>
            </a:pPr>
            <a:r>
              <a:rPr b="0" i="0" lang="es-DO" sz="1600" u="none" cap="none" strike="noStrike">
                <a:solidFill>
                  <a:schemeClr val="accent2"/>
                </a:solidFill>
                <a:latin typeface="Cabin"/>
                <a:ea typeface="Cabin"/>
                <a:cs typeface="Cabin"/>
                <a:sym typeface="Cabin"/>
              </a:rPr>
              <a:t>  ARQUITECTURA DE MEMORIA DISTRIBUIDA.</a:t>
            </a:r>
            <a:endParaRPr/>
          </a:p>
        </p:txBody>
      </p:sp>
      <p:pic>
        <p:nvPicPr>
          <p:cNvPr descr="LogoPUCMM.jpg" id="232" name="Google Shape;232;p35"/>
          <p:cNvPicPr preferRelativeResize="0"/>
          <p:nvPr/>
        </p:nvPicPr>
        <p:blipFill rotWithShape="1">
          <a:blip r:embed="rId3">
            <a:alphaModFix/>
          </a:blip>
          <a:srcRect b="0" l="0" r="0" t="0"/>
          <a:stretch/>
        </p:blipFill>
        <p:spPr>
          <a:xfrm>
            <a:off x="9408941" y="733205"/>
            <a:ext cx="2057400" cy="2057400"/>
          </a:xfrm>
          <a:prstGeom prst="rect">
            <a:avLst/>
          </a:prstGeom>
          <a:noFill/>
          <a:ln>
            <a:noFill/>
          </a:ln>
        </p:spPr>
      </p:pic>
      <p:sp>
        <p:nvSpPr>
          <p:cNvPr id="233" name="Google Shape;233;p35"/>
          <p:cNvSpPr txBox="1"/>
          <p:nvPr/>
        </p:nvSpPr>
        <p:spPr>
          <a:xfrm>
            <a:off x="581191" y="5532438"/>
            <a:ext cx="7391400" cy="701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Arial"/>
              <a:buNone/>
            </a:pPr>
            <a:r>
              <a:rPr lang="es-DO" sz="1800">
                <a:solidFill>
                  <a:schemeClr val="lt1"/>
                </a:solidFill>
                <a:latin typeface="Arial"/>
                <a:ea typeface="Arial"/>
                <a:cs typeface="Arial"/>
                <a:sym typeface="Arial"/>
              </a:rPr>
              <a:t>Profesor: MSc. José Luis Alonso</a:t>
            </a:r>
            <a:endParaRPr/>
          </a:p>
          <a:p>
            <a:pPr indent="0" lvl="0" marL="0" marR="0" rtl="0" algn="l">
              <a:spcBef>
                <a:spcPts val="0"/>
              </a:spcBef>
              <a:spcAft>
                <a:spcPts val="0"/>
              </a:spcAft>
              <a:buClr>
                <a:schemeClr val="lt1"/>
              </a:buClr>
              <a:buFont typeface="Arial"/>
              <a:buNone/>
            </a:pPr>
            <a:r>
              <a:rPr lang="es-DO" sz="1800">
                <a:solidFill>
                  <a:schemeClr val="lt1"/>
                </a:solidFill>
                <a:latin typeface="Arial"/>
                <a:ea typeface="Arial"/>
                <a:cs typeface="Arial"/>
                <a:sym typeface="Arial"/>
              </a:rPr>
              <a:t>Correo: jl.alonso@ce.pucmm.edu.do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581192" y="702156"/>
            <a:ext cx="11077408"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ARQUITECTURA MMD                                                 RECORDANDO</a:t>
            </a:r>
            <a:endParaRPr/>
          </a:p>
        </p:txBody>
      </p:sp>
      <p:pic>
        <p:nvPicPr>
          <p:cNvPr id="111" name="Google Shape;111;p15"/>
          <p:cNvPicPr preferRelativeResize="0"/>
          <p:nvPr/>
        </p:nvPicPr>
        <p:blipFill rotWithShape="1">
          <a:blip r:embed="rId3">
            <a:alphaModFix/>
          </a:blip>
          <a:srcRect b="0" l="0" r="0" t="0"/>
          <a:stretch/>
        </p:blipFill>
        <p:spPr>
          <a:xfrm>
            <a:off x="1118937" y="1999999"/>
            <a:ext cx="9685421" cy="44786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CARACTERÍSTICAS DE LOS MMD</a:t>
            </a:r>
            <a:endParaRPr/>
          </a:p>
        </p:txBody>
      </p:sp>
      <p:pic>
        <p:nvPicPr>
          <p:cNvPr id="117" name="Google Shape;117;p16"/>
          <p:cNvPicPr preferRelativeResize="0"/>
          <p:nvPr/>
        </p:nvPicPr>
        <p:blipFill rotWithShape="1">
          <a:blip r:embed="rId3">
            <a:alphaModFix/>
          </a:blip>
          <a:srcRect b="0" l="0" r="0" t="0"/>
          <a:stretch/>
        </p:blipFill>
        <p:spPr>
          <a:xfrm>
            <a:off x="748778" y="2081853"/>
            <a:ext cx="10862029" cy="449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REDES DE INTERCONEXIÓN PARA MMD</a:t>
            </a:r>
            <a:endParaRPr/>
          </a:p>
        </p:txBody>
      </p:sp>
      <p:pic>
        <p:nvPicPr>
          <p:cNvPr id="123" name="Google Shape;123;p17"/>
          <p:cNvPicPr preferRelativeResize="0"/>
          <p:nvPr/>
        </p:nvPicPr>
        <p:blipFill rotWithShape="1">
          <a:blip r:embed="rId3">
            <a:alphaModFix/>
          </a:blip>
          <a:srcRect b="0" l="0" r="0" t="0"/>
          <a:stretch/>
        </p:blipFill>
        <p:spPr>
          <a:xfrm>
            <a:off x="827672" y="1982954"/>
            <a:ext cx="10482012" cy="46464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REDES DE INTERCONEXIÓN PARA MMD</a:t>
            </a:r>
            <a:endParaRPr/>
          </a:p>
        </p:txBody>
      </p:sp>
      <p:pic>
        <p:nvPicPr>
          <p:cNvPr id="129" name="Google Shape;129;p18"/>
          <p:cNvPicPr preferRelativeResize="0"/>
          <p:nvPr/>
        </p:nvPicPr>
        <p:blipFill rotWithShape="1">
          <a:blip r:embed="rId3">
            <a:alphaModFix/>
          </a:blip>
          <a:srcRect b="0" l="0" r="0" t="0"/>
          <a:stretch/>
        </p:blipFill>
        <p:spPr>
          <a:xfrm>
            <a:off x="808416" y="2195512"/>
            <a:ext cx="10437339" cy="43963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REDES DE INTERCONEXIÓN PARA MMD</a:t>
            </a:r>
            <a:endParaRPr/>
          </a:p>
        </p:txBody>
      </p:sp>
      <p:pic>
        <p:nvPicPr>
          <p:cNvPr id="135" name="Google Shape;135;p19"/>
          <p:cNvPicPr preferRelativeResize="0"/>
          <p:nvPr/>
        </p:nvPicPr>
        <p:blipFill rotWithShape="1">
          <a:blip r:embed="rId3">
            <a:alphaModFix/>
          </a:blip>
          <a:srcRect b="0" l="0" r="0" t="0"/>
          <a:stretch/>
        </p:blipFill>
        <p:spPr>
          <a:xfrm>
            <a:off x="810476" y="2234749"/>
            <a:ext cx="10800331" cy="4157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abin"/>
              <a:buNone/>
            </a:pPr>
            <a:r>
              <a:rPr b="0" i="0" lang="es-DO" sz="2800" u="none" cap="none" strike="noStrike">
                <a:solidFill>
                  <a:schemeClr val="lt1"/>
                </a:solidFill>
                <a:latin typeface="Cabin"/>
                <a:ea typeface="Cabin"/>
                <a:cs typeface="Cabin"/>
                <a:sym typeface="Cabin"/>
              </a:rPr>
              <a:t>PROGRAMACIÓN DE MMD</a:t>
            </a:r>
            <a:endParaRPr/>
          </a:p>
        </p:txBody>
      </p:sp>
      <p:pic>
        <p:nvPicPr>
          <p:cNvPr id="141" name="Google Shape;141;p20"/>
          <p:cNvPicPr preferRelativeResize="0"/>
          <p:nvPr/>
        </p:nvPicPr>
        <p:blipFill rotWithShape="1">
          <a:blip r:embed="rId3">
            <a:alphaModFix/>
          </a:blip>
          <a:srcRect b="0" l="0" r="0" t="0"/>
          <a:stretch/>
        </p:blipFill>
        <p:spPr>
          <a:xfrm>
            <a:off x="825973" y="2162033"/>
            <a:ext cx="10610851" cy="43888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Font typeface="Cabin"/>
              <a:buNone/>
            </a:pPr>
            <a:r>
              <a:rPr b="0" i="0" lang="es-DO" sz="3600" u="none" cap="none" strike="noStrike">
                <a:solidFill>
                  <a:schemeClr val="accent1"/>
                </a:solidFill>
                <a:latin typeface="Cabin"/>
                <a:ea typeface="Cabin"/>
                <a:cs typeface="Cabin"/>
                <a:sym typeface="Cabin"/>
              </a:rPr>
              <a:t>PASO DE MENSAJES</a:t>
            </a:r>
            <a:endParaRPr/>
          </a:p>
        </p:txBody>
      </p:sp>
      <p:sp>
        <p:nvSpPr>
          <p:cNvPr id="147" name="Google Shape;147;p21"/>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Font typeface="Noto Sans Symbols"/>
              <a:buNone/>
            </a:pPr>
            <a:r>
              <a:t/>
            </a:r>
            <a:endParaRPr b="0" i="0" sz="1800" u="none" cap="none" strike="noStrike">
              <a:solidFill>
                <a:schemeClr val="accent2"/>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