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457200" y="3124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Diseño de  Algoritmos Paralelos</a:t>
            </a:r>
            <a:endParaRPr/>
          </a:p>
        </p:txBody>
      </p:sp>
      <p:pic>
        <p:nvPicPr>
          <p:cNvPr descr="LogoPUCMM.jpg" id="85" name="Google Shape;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1800" y="571500"/>
            <a:ext cx="2057400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/>
        </p:nvSpPr>
        <p:spPr>
          <a:xfrm>
            <a:off x="581025" y="5532437"/>
            <a:ext cx="73914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Profesor: MSc. José Luis Alonso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Correo: jl.alonso@ce.pucmm.edu.do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Aglomeración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1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Aglomeración</a:t>
            </a: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es el proceso de agrupar tareas en tareas mas grandes para mejorar el rendimiento o simplificar la programación.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Las Metas de Aglomeración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Reducir la cantidad de comunicaciones (“overhead”)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Mantener la escabilidad del diseño paralelo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Reducir el costo de ingenieria de software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Reducir la Cantidad de Comunicaciones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Aglomerar tareas primitivas que se comuniquen una con otra. Es decir,  </a:t>
            </a:r>
            <a:r>
              <a:rPr b="1" i="1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aumentar localidad</a:t>
            </a: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Combinar grupos de recibos y envios.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Mantener la Escabilidad del Diseño Paralelo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la enciclopedia Wikipedia: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“…scalabiity is a desirable property of a system, a network, or a process, which indicates its ability to handle growling amounts of work in a graceful manner…”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Un diseño paralelo es</a:t>
            </a:r>
            <a:r>
              <a:rPr b="1" i="1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escalable</a:t>
            </a: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 el mismo diseño funciona cuando se aumenta el número de procesadores.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Reducir el Costo de Ingenieria de Software</a:t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 ejemplo, hacer uso de código secuencial existente.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Lista de Cotejos para Evaluar la Calidad de Aglomeración</a:t>
            </a:r>
            <a:endParaRPr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aglomerición que se ha llevado a cabo ha aumentado localidad.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Computaciones replicadas requieren menos tiempo que las comunicaciones que se reemplazan.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cantidad de datos replicados es suficientemente pequeña para que el algoritmo se pueda escalar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Lista de Cotejos para Evaluar la Calidad de Aglomeración (cont)</a:t>
            </a:r>
            <a:endParaRPr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Tareas aglomeradas tienen costos de computación y comunicación parecidos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cantidad de tareas es tan pequeña como sea posible, pero tan grande como la cantidad de procesadores disponibles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609600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Asignar Tareas a Procesadores</a:t>
            </a:r>
            <a:endParaRPr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meta es maximizar la utilización de procesores y minimizar las comunicaciones entre procesadores.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Balancear la computación entre los procesadores maximiza la utilización de procesador (el porcentaje de tiempo  que los procesadores están ocupados).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Comunicaciones entre procesadores decrecen cuando dos tareas se asignan al mismo procesador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Asignar Tareas a Procesadores (cont)</a:t>
            </a:r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Aumentar la utilización de procesadores y a la vez reducir las comunicaciones entre procesadores pueden conflijar uno con otro.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 ejemplo, si se asigna cada tarea al mismo procesador, entonces, no hay comunicaciones entre procesadores, pero la utilicación de procesadores es 1/p, donde p es el número de procesadores.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problema de optimizar la asignación de tareas a procesadores es NP-hard.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“Dynamic Load Balencing”</a:t>
            </a:r>
            <a:endParaRPr/>
          </a:p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necesita cuando tareas se crean y destruyen durante de la ejecutación.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Ejemplo: La paradigma “gerente-trabajador”: El gerente mantiene una lista de tareas que hay que llevar a cabo y las   asigna a los trabajadores. Cuando un trabajador termina una tarea, pide otra del gerente,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El Modelo Tarea/Canal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modelo tarea/canal consiste de “tareas” y “canales”.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 tarea consiste de un programa, una memoria local y una coleccion de puertas de entrada/salidas.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canal es una cola de mensajes que conecta la puerta de salida de una tarea a la puerta de entrada de otra tarea.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Tareas Bloqueadas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 tarea que recibe está </a:t>
            </a:r>
            <a:r>
              <a:rPr b="1" i="1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bloqueada</a:t>
            </a: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si  trata de recibir un mensaje que no  ha llegado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 tarea que envia nunca bloquea aun si mensajes que mandó previamente por el mismo canal no se han recibido.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Recibir es una operación </a:t>
            </a:r>
            <a:r>
              <a:rPr b="1" i="1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sincrona</a:t>
            </a: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 enviar es una operación </a:t>
            </a:r>
            <a:r>
              <a:rPr b="1" i="1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asincrona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 Metodologia de Diseño de Foster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810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Particionar 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computación y los datos en pedazos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Determinar los patrones de     </a:t>
            </a:r>
            <a:r>
              <a:rPr b="1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comunicaciónes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entre las tareas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Aglomerar 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tareas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Asignar tareas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procesadores.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Ian Foster,  Designing and Building Parallel Programs: Concepts and Tools for Parallel Software Engineering, Addison-Wesley,1995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Particionar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el proceso de dividir la computación y los datos en pedazos.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Descomposición de dominio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consiste de dividir los datos en pedazos y luego determinar como asociar computaciones con los datos.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Descomposición funcional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consiste de dividir la computación en pedazos y luego asociar datos con las computaciones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Particionar (cont)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pedazos de computación se llaman </a:t>
            </a:r>
            <a:r>
              <a:rPr b="1" i="1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tareas primitivas</a:t>
            </a: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deseable determinar tantas tareas primitivas como sea posible para maximizar el grado de paralelismo.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Lista de Cotejos para Evaluar la Calidad de Particionar 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Hay un orden de magnitud de tareas primitivas mayor que la cantidad de procesadores en la computadora que se usará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Computaciones redundantes y estructuras de datos redundantes se han minimizados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Tareas primitivas son aproximadamente del mismo tamaño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cantidad de tareas es una función creciente del  tamaño de problema.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Comunicaciones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Determinar los patrones de comunicaciones entre tareas primitivas.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Cuando un número pequeño de tareas necesitan valores de otras tareas se crean canales entre las tareas envueltas. Esta es </a:t>
            </a:r>
            <a:r>
              <a:rPr b="1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comunicación local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Comunicación global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occure cuando todas o casi todas tareas necesitan valores de las otras tareas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Lista de Cotejos para Evaluar la Calidad de Comunicaciones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Deben ser balanceadas entre las tareas.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Cada tarea comunique con un número pequeño de sus vecinos.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tareas pueden llevar a cabo sus comunicaciones en paralelo.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tareas pueden llevar a cabo sus computaciones en paralelo.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