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F9329-353C-4EDD-A66B-8BAFEC782F35}" v="192" dt="2022-08-07T21:58:36.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old marrero" userId="b20e23e307288bb8" providerId="Windows Live" clId="Web-{690F9329-353C-4EDD-A66B-8BAFEC782F35}"/>
    <pc:docChg chg="addSld modSld">
      <pc:chgData name="harold marrero" userId="b20e23e307288bb8" providerId="Windows Live" clId="Web-{690F9329-353C-4EDD-A66B-8BAFEC782F35}" dt="2022-08-07T21:58:36.350" v="188" actId="20577"/>
      <pc:docMkLst>
        <pc:docMk/>
      </pc:docMkLst>
      <pc:sldChg chg="modSp">
        <pc:chgData name="harold marrero" userId="b20e23e307288bb8" providerId="Windows Live" clId="Web-{690F9329-353C-4EDD-A66B-8BAFEC782F35}" dt="2022-08-07T21:42:49.781" v="78" actId="20577"/>
        <pc:sldMkLst>
          <pc:docMk/>
          <pc:sldMk cId="2979223466" sldId="256"/>
        </pc:sldMkLst>
        <pc:spChg chg="mod">
          <ac:chgData name="harold marrero" userId="b20e23e307288bb8" providerId="Windows Live" clId="Web-{690F9329-353C-4EDD-A66B-8BAFEC782F35}" dt="2022-08-07T21:00:47.566" v="1" actId="20577"/>
          <ac:spMkLst>
            <pc:docMk/>
            <pc:sldMk cId="2979223466" sldId="256"/>
            <ac:spMk id="2" creationId="{00000000-0000-0000-0000-000000000000}"/>
          </ac:spMkLst>
        </pc:spChg>
        <pc:spChg chg="mod">
          <ac:chgData name="harold marrero" userId="b20e23e307288bb8" providerId="Windows Live" clId="Web-{690F9329-353C-4EDD-A66B-8BAFEC782F35}" dt="2022-08-07T21:42:49.781" v="78" actId="20577"/>
          <ac:spMkLst>
            <pc:docMk/>
            <pc:sldMk cId="2979223466" sldId="256"/>
            <ac:spMk id="3" creationId="{00000000-0000-0000-0000-000000000000}"/>
          </ac:spMkLst>
        </pc:spChg>
      </pc:sldChg>
      <pc:sldChg chg="modSp new">
        <pc:chgData name="harold marrero" userId="b20e23e307288bb8" providerId="Windows Live" clId="Web-{690F9329-353C-4EDD-A66B-8BAFEC782F35}" dt="2022-08-07T21:02:46.787" v="24" actId="20577"/>
        <pc:sldMkLst>
          <pc:docMk/>
          <pc:sldMk cId="2322544937" sldId="257"/>
        </pc:sldMkLst>
        <pc:spChg chg="mod">
          <ac:chgData name="harold marrero" userId="b20e23e307288bb8" providerId="Windows Live" clId="Web-{690F9329-353C-4EDD-A66B-8BAFEC782F35}" dt="2022-08-07T21:01:01.691" v="6" actId="20577"/>
          <ac:spMkLst>
            <pc:docMk/>
            <pc:sldMk cId="2322544937" sldId="257"/>
            <ac:spMk id="2" creationId="{08CA8223-8A6F-527F-479A-B051FE578B1D}"/>
          </ac:spMkLst>
        </pc:spChg>
        <pc:spChg chg="mod">
          <ac:chgData name="harold marrero" userId="b20e23e307288bb8" providerId="Windows Live" clId="Web-{690F9329-353C-4EDD-A66B-8BAFEC782F35}" dt="2022-08-07T21:02:46.787" v="24" actId="20577"/>
          <ac:spMkLst>
            <pc:docMk/>
            <pc:sldMk cId="2322544937" sldId="257"/>
            <ac:spMk id="3" creationId="{0E8E01F2-A553-D4DB-8FC6-CAAED4D19016}"/>
          </ac:spMkLst>
        </pc:spChg>
      </pc:sldChg>
      <pc:sldChg chg="addSp modSp new">
        <pc:chgData name="harold marrero" userId="b20e23e307288bb8" providerId="Windows Live" clId="Web-{690F9329-353C-4EDD-A66B-8BAFEC782F35}" dt="2022-08-07T21:18:13.012" v="51" actId="1076"/>
        <pc:sldMkLst>
          <pc:docMk/>
          <pc:sldMk cId="1967795830" sldId="258"/>
        </pc:sldMkLst>
        <pc:spChg chg="mod">
          <ac:chgData name="harold marrero" userId="b20e23e307288bb8" providerId="Windows Live" clId="Web-{690F9329-353C-4EDD-A66B-8BAFEC782F35}" dt="2022-08-07T21:04:44.696" v="29" actId="20577"/>
          <ac:spMkLst>
            <pc:docMk/>
            <pc:sldMk cId="1967795830" sldId="258"/>
            <ac:spMk id="2" creationId="{1B2620B9-BEAA-68D5-88F1-69E099AF7B7F}"/>
          </ac:spMkLst>
        </pc:spChg>
        <pc:spChg chg="mod">
          <ac:chgData name="harold marrero" userId="b20e23e307288bb8" providerId="Windows Live" clId="Web-{690F9329-353C-4EDD-A66B-8BAFEC782F35}" dt="2022-08-07T21:08:51.156" v="45" actId="20577"/>
          <ac:spMkLst>
            <pc:docMk/>
            <pc:sldMk cId="1967795830" sldId="258"/>
            <ac:spMk id="3" creationId="{1C67014E-76B3-2EBC-C277-9F9121BACEF6}"/>
          </ac:spMkLst>
        </pc:spChg>
        <pc:spChg chg="add mod">
          <ac:chgData name="harold marrero" userId="b20e23e307288bb8" providerId="Windows Live" clId="Web-{690F9329-353C-4EDD-A66B-8BAFEC782F35}" dt="2022-08-07T21:08:39.452" v="43" actId="1076"/>
          <ac:spMkLst>
            <pc:docMk/>
            <pc:sldMk cId="1967795830" sldId="258"/>
            <ac:spMk id="5" creationId="{218917BC-DA41-BA08-4F08-33881049D519}"/>
          </ac:spMkLst>
        </pc:spChg>
        <pc:spChg chg="add mod">
          <ac:chgData name="harold marrero" userId="b20e23e307288bb8" providerId="Windows Live" clId="Web-{690F9329-353C-4EDD-A66B-8BAFEC782F35}" dt="2022-08-07T21:18:13.012" v="51" actId="1076"/>
          <ac:spMkLst>
            <pc:docMk/>
            <pc:sldMk cId="1967795830" sldId="258"/>
            <ac:spMk id="7" creationId="{BACCB895-8789-BD5D-F3C9-852741388775}"/>
          </ac:spMkLst>
        </pc:spChg>
      </pc:sldChg>
      <pc:sldChg chg="modSp new">
        <pc:chgData name="harold marrero" userId="b20e23e307288bb8" providerId="Windows Live" clId="Web-{690F9329-353C-4EDD-A66B-8BAFEC782F35}" dt="2022-08-07T21:29:06.716" v="60" actId="1076"/>
        <pc:sldMkLst>
          <pc:docMk/>
          <pc:sldMk cId="1490645358" sldId="259"/>
        </pc:sldMkLst>
        <pc:spChg chg="mod">
          <ac:chgData name="harold marrero" userId="b20e23e307288bb8" providerId="Windows Live" clId="Web-{690F9329-353C-4EDD-A66B-8BAFEC782F35}" dt="2022-08-07T21:22:50.145" v="55" actId="20577"/>
          <ac:spMkLst>
            <pc:docMk/>
            <pc:sldMk cId="1490645358" sldId="259"/>
            <ac:spMk id="2" creationId="{F406CFAF-23C8-369E-8886-C153D8EB210D}"/>
          </ac:spMkLst>
        </pc:spChg>
        <pc:spChg chg="mod">
          <ac:chgData name="harold marrero" userId="b20e23e307288bb8" providerId="Windows Live" clId="Web-{690F9329-353C-4EDD-A66B-8BAFEC782F35}" dt="2022-08-07T21:29:06.716" v="60" actId="1076"/>
          <ac:spMkLst>
            <pc:docMk/>
            <pc:sldMk cId="1490645358" sldId="259"/>
            <ac:spMk id="3" creationId="{D1C37A7A-C4F7-437F-DAEA-69C9D11BD3D8}"/>
          </ac:spMkLst>
        </pc:spChg>
      </pc:sldChg>
      <pc:sldChg chg="addSp modSp new">
        <pc:chgData name="harold marrero" userId="b20e23e307288bb8" providerId="Windows Live" clId="Web-{690F9329-353C-4EDD-A66B-8BAFEC782F35}" dt="2022-08-07T21:51:03.668" v="120" actId="1076"/>
        <pc:sldMkLst>
          <pc:docMk/>
          <pc:sldMk cId="3351870227" sldId="260"/>
        </pc:sldMkLst>
        <pc:spChg chg="mod">
          <ac:chgData name="harold marrero" userId="b20e23e307288bb8" providerId="Windows Live" clId="Web-{690F9329-353C-4EDD-A66B-8BAFEC782F35}" dt="2022-08-07T21:48:47.617" v="89" actId="20577"/>
          <ac:spMkLst>
            <pc:docMk/>
            <pc:sldMk cId="3351870227" sldId="260"/>
            <ac:spMk id="2" creationId="{28138837-3A5A-2767-9783-2EC56D803015}"/>
          </ac:spMkLst>
        </pc:spChg>
        <pc:spChg chg="mod">
          <ac:chgData name="harold marrero" userId="b20e23e307288bb8" providerId="Windows Live" clId="Web-{690F9329-353C-4EDD-A66B-8BAFEC782F35}" dt="2022-08-07T21:49:00.180" v="92" actId="1076"/>
          <ac:spMkLst>
            <pc:docMk/>
            <pc:sldMk cId="3351870227" sldId="260"/>
            <ac:spMk id="3" creationId="{2F931ADA-FF45-74C8-55F4-21164ADA5E14}"/>
          </ac:spMkLst>
        </pc:spChg>
        <pc:spChg chg="add mod">
          <ac:chgData name="harold marrero" userId="b20e23e307288bb8" providerId="Windows Live" clId="Web-{690F9329-353C-4EDD-A66B-8BAFEC782F35}" dt="2022-08-07T21:50:56.871" v="119" actId="1076"/>
          <ac:spMkLst>
            <pc:docMk/>
            <pc:sldMk cId="3351870227" sldId="260"/>
            <ac:spMk id="5" creationId="{2A44A9EB-E3D4-C2C7-FAEB-941F3B7C1C7C}"/>
          </ac:spMkLst>
        </pc:spChg>
        <pc:spChg chg="add mod">
          <ac:chgData name="harold marrero" userId="b20e23e307288bb8" providerId="Windows Live" clId="Web-{690F9329-353C-4EDD-A66B-8BAFEC782F35}" dt="2022-08-07T21:51:03.668" v="120" actId="1076"/>
          <ac:spMkLst>
            <pc:docMk/>
            <pc:sldMk cId="3351870227" sldId="260"/>
            <ac:spMk id="7" creationId="{C9F67AD4-5760-AF13-ADAF-0BF97BB03AE3}"/>
          </ac:spMkLst>
        </pc:spChg>
      </pc:sldChg>
      <pc:sldChg chg="modSp new">
        <pc:chgData name="harold marrero" userId="b20e23e307288bb8" providerId="Windows Live" clId="Web-{690F9329-353C-4EDD-A66B-8BAFEC782F35}" dt="2022-08-07T21:54:15.251" v="133" actId="1076"/>
        <pc:sldMkLst>
          <pc:docMk/>
          <pc:sldMk cId="815744561" sldId="261"/>
        </pc:sldMkLst>
        <pc:spChg chg="mod">
          <ac:chgData name="harold marrero" userId="b20e23e307288bb8" providerId="Windows Live" clId="Web-{690F9329-353C-4EDD-A66B-8BAFEC782F35}" dt="2022-08-07T21:53:57.797" v="128" actId="20577"/>
          <ac:spMkLst>
            <pc:docMk/>
            <pc:sldMk cId="815744561" sldId="261"/>
            <ac:spMk id="2" creationId="{3E68EC0F-F748-B606-8C0A-BB9E040A7909}"/>
          </ac:spMkLst>
        </pc:spChg>
        <pc:spChg chg="mod">
          <ac:chgData name="harold marrero" userId="b20e23e307288bb8" providerId="Windows Live" clId="Web-{690F9329-353C-4EDD-A66B-8BAFEC782F35}" dt="2022-08-07T21:54:15.251" v="133" actId="1076"/>
          <ac:spMkLst>
            <pc:docMk/>
            <pc:sldMk cId="815744561" sldId="261"/>
            <ac:spMk id="3" creationId="{86F9E4DF-AF0B-78A6-7378-5C1A3887F0A6}"/>
          </ac:spMkLst>
        </pc:spChg>
      </pc:sldChg>
      <pc:sldChg chg="modSp new">
        <pc:chgData name="harold marrero" userId="b20e23e307288bb8" providerId="Windows Live" clId="Web-{690F9329-353C-4EDD-A66B-8BAFEC782F35}" dt="2022-08-07T21:56:37.066" v="147" actId="1076"/>
        <pc:sldMkLst>
          <pc:docMk/>
          <pc:sldMk cId="2761322376" sldId="262"/>
        </pc:sldMkLst>
        <pc:spChg chg="mod">
          <ac:chgData name="harold marrero" userId="b20e23e307288bb8" providerId="Windows Live" clId="Web-{690F9329-353C-4EDD-A66B-8BAFEC782F35}" dt="2022-08-07T21:56:23.863" v="144" actId="20577"/>
          <ac:spMkLst>
            <pc:docMk/>
            <pc:sldMk cId="2761322376" sldId="262"/>
            <ac:spMk id="2" creationId="{731CE23E-A933-6469-94ED-4F0087320D62}"/>
          </ac:spMkLst>
        </pc:spChg>
        <pc:spChg chg="mod">
          <ac:chgData name="harold marrero" userId="b20e23e307288bb8" providerId="Windows Live" clId="Web-{690F9329-353C-4EDD-A66B-8BAFEC782F35}" dt="2022-08-07T21:56:37.066" v="147" actId="1076"/>
          <ac:spMkLst>
            <pc:docMk/>
            <pc:sldMk cId="2761322376" sldId="262"/>
            <ac:spMk id="3" creationId="{29B5DFA5-622F-4121-BDE9-95CCFFF02BFA}"/>
          </ac:spMkLst>
        </pc:spChg>
      </pc:sldChg>
      <pc:sldChg chg="modSp new">
        <pc:chgData name="harold marrero" userId="b20e23e307288bb8" providerId="Windows Live" clId="Web-{690F9329-353C-4EDD-A66B-8BAFEC782F35}" dt="2022-08-07T21:57:19.911" v="162" actId="20577"/>
        <pc:sldMkLst>
          <pc:docMk/>
          <pc:sldMk cId="3625968085" sldId="263"/>
        </pc:sldMkLst>
        <pc:spChg chg="mod">
          <ac:chgData name="harold marrero" userId="b20e23e307288bb8" providerId="Windows Live" clId="Web-{690F9329-353C-4EDD-A66B-8BAFEC782F35}" dt="2022-08-07T21:56:52.254" v="158" actId="20577"/>
          <ac:spMkLst>
            <pc:docMk/>
            <pc:sldMk cId="3625968085" sldId="263"/>
            <ac:spMk id="2" creationId="{255046DE-67C5-A3A8-CF49-1940FF0E6CEC}"/>
          </ac:spMkLst>
        </pc:spChg>
        <pc:spChg chg="mod">
          <ac:chgData name="harold marrero" userId="b20e23e307288bb8" providerId="Windows Live" clId="Web-{690F9329-353C-4EDD-A66B-8BAFEC782F35}" dt="2022-08-07T21:57:19.911" v="162" actId="20577"/>
          <ac:spMkLst>
            <pc:docMk/>
            <pc:sldMk cId="3625968085" sldId="263"/>
            <ac:spMk id="3" creationId="{4CA9A064-9B07-A556-4770-CFDA55CFB6A4}"/>
          </ac:spMkLst>
        </pc:spChg>
      </pc:sldChg>
      <pc:sldChg chg="modSp new">
        <pc:chgData name="harold marrero" userId="b20e23e307288bb8" providerId="Windows Live" clId="Web-{690F9329-353C-4EDD-A66B-8BAFEC782F35}" dt="2022-08-07T21:58:05.849" v="178" actId="20577"/>
        <pc:sldMkLst>
          <pc:docMk/>
          <pc:sldMk cId="2259548436" sldId="264"/>
        </pc:sldMkLst>
        <pc:spChg chg="mod">
          <ac:chgData name="harold marrero" userId="b20e23e307288bb8" providerId="Windows Live" clId="Web-{690F9329-353C-4EDD-A66B-8BAFEC782F35}" dt="2022-08-07T21:57:59.224" v="173" actId="20577"/>
          <ac:spMkLst>
            <pc:docMk/>
            <pc:sldMk cId="2259548436" sldId="264"/>
            <ac:spMk id="2" creationId="{10A8CAD6-FF96-C7FE-5357-271E37F845BD}"/>
          </ac:spMkLst>
        </pc:spChg>
        <pc:spChg chg="mod">
          <ac:chgData name="harold marrero" userId="b20e23e307288bb8" providerId="Windows Live" clId="Web-{690F9329-353C-4EDD-A66B-8BAFEC782F35}" dt="2022-08-07T21:58:05.849" v="178" actId="20577"/>
          <ac:spMkLst>
            <pc:docMk/>
            <pc:sldMk cId="2259548436" sldId="264"/>
            <ac:spMk id="3" creationId="{B2D12CB6-6E1B-4536-23FD-5EF42D95DFEA}"/>
          </ac:spMkLst>
        </pc:spChg>
      </pc:sldChg>
      <pc:sldChg chg="modSp new">
        <pc:chgData name="harold marrero" userId="b20e23e307288bb8" providerId="Windows Live" clId="Web-{690F9329-353C-4EDD-A66B-8BAFEC782F35}" dt="2022-08-07T21:58:36.350" v="188" actId="20577"/>
        <pc:sldMkLst>
          <pc:docMk/>
          <pc:sldMk cId="3714702342" sldId="265"/>
        </pc:sldMkLst>
        <pc:spChg chg="mod">
          <ac:chgData name="harold marrero" userId="b20e23e307288bb8" providerId="Windows Live" clId="Web-{690F9329-353C-4EDD-A66B-8BAFEC782F35}" dt="2022-08-07T21:58:27.225" v="185" actId="20577"/>
          <ac:spMkLst>
            <pc:docMk/>
            <pc:sldMk cId="3714702342" sldId="265"/>
            <ac:spMk id="2" creationId="{2CA511E1-509C-3892-018B-352255A38450}"/>
          </ac:spMkLst>
        </pc:spChg>
        <pc:spChg chg="mod">
          <ac:chgData name="harold marrero" userId="b20e23e307288bb8" providerId="Windows Live" clId="Web-{690F9329-353C-4EDD-A66B-8BAFEC782F35}" dt="2022-08-07T21:58:36.350" v="188" actId="20577"/>
          <ac:spMkLst>
            <pc:docMk/>
            <pc:sldMk cId="3714702342" sldId="265"/>
            <ac:spMk id="3" creationId="{377053F7-CD20-33FE-C0E3-B9BE8D2448B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8D0C5EB-6B41-47DC-B924-B2159B9C60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52A087C-1643-40C1-A83A-EE26148D63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EAAF47-F48D-4067-843F-48D8BB220E92}" type="datetimeFigureOut">
              <a:rPr lang="es-ES" smtClean="0"/>
              <a:t>07/08/2022</a:t>
            </a:fld>
            <a:endParaRPr lang="es-ES"/>
          </a:p>
        </p:txBody>
      </p:sp>
      <p:sp>
        <p:nvSpPr>
          <p:cNvPr id="4" name="Marcador de pie de página 3">
            <a:extLst>
              <a:ext uri="{FF2B5EF4-FFF2-40B4-BE49-F238E27FC236}">
                <a16:creationId xmlns:a16="http://schemas.microsoft.com/office/drawing/2014/main" id="{1CA3E7F3-0CF1-47F7-B085-8558E1303F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2851D32-AF99-4EED-9400-99B55C45AF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33A29-59F8-4DC4-BF10-4B9C931A0E4A}" type="slidenum">
              <a:rPr lang="es-ES" smtClean="0"/>
              <a:t>‹Nº›</a:t>
            </a:fld>
            <a:endParaRPr lang="es-ES"/>
          </a:p>
        </p:txBody>
      </p:sp>
    </p:spTree>
    <p:extLst>
      <p:ext uri="{BB962C8B-B14F-4D97-AF65-F5344CB8AC3E}">
        <p14:creationId xmlns:p14="http://schemas.microsoft.com/office/powerpoint/2010/main" val="297252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B145D-EE22-4112-A65A-BE293B6CB5E7}" type="datetimeFigureOut">
              <a:rPr lang="es-ES" noProof="0" smtClean="0"/>
              <a:t>07/08/2022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42201-8C29-47FE-B541-CEEAF3167012}" type="slidenum">
              <a:rPr lang="es-ES" noProof="0" smtClean="0"/>
              <a:t>‹Nº›</a:t>
            </a:fld>
            <a:endParaRPr lang="es-ES" noProof="0"/>
          </a:p>
        </p:txBody>
      </p:sp>
    </p:spTree>
    <p:extLst>
      <p:ext uri="{BB962C8B-B14F-4D97-AF65-F5344CB8AC3E}">
        <p14:creationId xmlns:p14="http://schemas.microsoft.com/office/powerpoint/2010/main" val="19487642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8F62DEFB-5DEA-4980-8FA5-1596AC53AE8E}"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CC51BE8-6818-48D9-B2D9-690F9628C0DD}" type="datetime1">
              <a:rPr lang="es-ES" noProof="0" smtClean="0"/>
              <a:t>07/08/2022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2F33FFF-8D49-48CF-95F6-3A8DBA4EE603}"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14" name="Cuadro de tex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accent1"/>
                </a:solidFill>
              </a:rPr>
              <a:t>“</a:t>
            </a:r>
          </a:p>
        </p:txBody>
      </p:sp>
      <p:sp>
        <p:nvSpPr>
          <p:cNvPr id="15" name="Cuadro de tex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accent1"/>
                </a:solidFill>
              </a:rPr>
              <a:t>”</a:t>
            </a:r>
          </a:p>
        </p:txBody>
      </p:sp>
      <p:sp>
        <p:nvSpPr>
          <p:cNvPr id="2" name="Títu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E5E21577-6748-4368-962E-D993E6A316EC}"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3935A002-F535-473C-8320-095A172A5125}"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sp>
        <p:nvSpPr>
          <p:cNvPr id="14" name="Cuadro de tex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accent1"/>
                </a:solidFill>
              </a:rPr>
              <a:t>“</a:t>
            </a:r>
          </a:p>
        </p:txBody>
      </p:sp>
      <p:sp>
        <p:nvSpPr>
          <p:cNvPr id="15" name="Cuadro de tex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accent1"/>
                </a:solidFill>
              </a:rPr>
              <a:t>”</a:t>
            </a:r>
          </a:p>
        </p:txBody>
      </p:sp>
      <p:sp>
        <p:nvSpPr>
          <p:cNvPr id="2" name="Títu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31AE564-09AB-4449-9C03-BD89A0B2BD50}"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260D430-F8D6-4267-8E2C-23B82229B360}"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7BEBC9-E2CD-4759-B7D0-4E511012DD75}"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609599"/>
            <a:ext cx="2210514"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41412" y="609600"/>
            <a:ext cx="7543800" cy="51816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123B0CA-6865-4639-BC94-E62B912B56D0}"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4ED47D0-E13A-4161-B8AA-A4F189C80FFA}"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751013" y="3308581"/>
            <a:ext cx="8686800" cy="1468800"/>
          </a:xfrm>
        </p:spPr>
        <p:txBody>
          <a:bodyPr rtlCol="0" anchor="b"/>
          <a:lstStyle>
            <a:lvl1pPr algn="r">
              <a:defRPr sz="40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61D2CD25-3F1E-406B-9937-71146D9878CE}" type="datetime1">
              <a:rPr lang="es-ES" noProof="0" smtClean="0"/>
              <a:t>07/08/2022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90ECB56-2F2F-4C74-960D-7652127B2B2A}" type="datetime1">
              <a:rPr lang="es-ES" noProof="0" smtClean="0"/>
              <a:t>07/08/2022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B035A81-60A0-474B-8C17-64C1ED138785}" type="datetime1">
              <a:rPr lang="es-ES" noProof="0" smtClean="0"/>
              <a:t>07/08/2022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41E28B2-68D0-4BF6-A027-3901084B1F4E}" type="datetime1">
              <a:rPr lang="es-ES" noProof="0" smtClean="0"/>
              <a:t>07/08/2022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C1DE07A-3A14-451C-AA78-C0F05B85E4E6}" type="datetime1">
              <a:rPr lang="es-ES" noProof="0" smtClean="0"/>
              <a:t>07/08/2022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3406B75-0764-4042-9559-D581297A3A43}" type="datetime1">
              <a:rPr lang="es-ES" noProof="0" smtClean="0"/>
              <a:t>07/08/2022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6399212" y="5883275"/>
            <a:ext cx="914400" cy="365125"/>
          </a:xfrm>
        </p:spPr>
        <p:txBody>
          <a:bodyPr rtlCol="0"/>
          <a:lstStyle/>
          <a:p>
            <a:pPr rtl="0"/>
            <a:fld id="{F87AF1ED-34A0-4307-B8CD-FDD54BB1A18A}" type="datetime1">
              <a:rPr lang="es-ES" noProof="0" smtClean="0"/>
              <a:t>07/08/2022</a:t>
            </a:fld>
            <a:endParaRPr lang="es-ES" noProof="0"/>
          </a:p>
        </p:txBody>
      </p:sp>
      <p:sp>
        <p:nvSpPr>
          <p:cNvPr id="6" name="Marcador de pie de página 5"/>
          <p:cNvSpPr>
            <a:spLocks noGrp="1"/>
          </p:cNvSpPr>
          <p:nvPr>
            <p:ph type="ftr" sz="quarter" idx="11"/>
          </p:nvPr>
        </p:nvSpPr>
        <p:spPr>
          <a:xfrm>
            <a:off x="1141412" y="5883275"/>
            <a:ext cx="5105400"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AA54E3CF-E07D-4BFB-9291-0B782E765EED}" type="datetime1">
              <a:rPr lang="es-ES" noProof="0" smtClean="0"/>
              <a:t>07/08/2022</a:t>
            </a:fld>
            <a:endParaRPr lang="es-ES" noProof="0"/>
          </a:p>
        </p:txBody>
      </p:sp>
      <p:sp>
        <p:nvSpPr>
          <p:cNvPr id="5" name="Marcador de pie de pá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EL JUIDERO</a:t>
            </a:r>
            <a:endParaRPr lang="en-US" dirty="0"/>
          </a:p>
        </p:txBody>
      </p:sp>
      <p:sp>
        <p:nvSpPr>
          <p:cNvPr id="3" name="Subtítulo 2"/>
          <p:cNvSpPr>
            <a:spLocks noGrp="1"/>
          </p:cNvSpPr>
          <p:nvPr>
            <p:ph type="subTitle" idx="1"/>
          </p:nvPr>
        </p:nvSpPr>
        <p:spPr/>
        <p:txBody>
          <a:bodyPr rtlCol="0"/>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rPr>
              <a:t>Harold Marrero </a:t>
            </a:r>
          </a:p>
          <a:p>
            <a:r>
              <a:rPr lang="en-US" dirty="0">
                <a:effectLst>
                  <a:glow rad="38100">
                    <a:prstClr val="black">
                      <a:lumMod val="50000"/>
                      <a:lumOff val="50000"/>
                      <a:alpha val="20000"/>
                    </a:prstClr>
                  </a:glow>
                  <a:outerShdw blurRad="44450" dist="12700" dir="13860000" algn="tl" rotWithShape="0">
                    <a:srgbClr val="000000">
                      <a:alpha val="20000"/>
                    </a:srgbClr>
                  </a:outerShdw>
                </a:effectLst>
              </a:rPr>
              <a:t>Felix Artiles</a:t>
            </a:r>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511E1-509C-3892-018B-352255A38450}"/>
              </a:ext>
            </a:extLst>
          </p:cNvPr>
          <p:cNvSpPr>
            <a:spLocks noGrp="1"/>
          </p:cNvSpPr>
          <p:nvPr>
            <p:ph type="title"/>
          </p:nvPr>
        </p:nvSpPr>
        <p:spPr/>
        <p:txBody>
          <a:bodyPr/>
          <a:lstStyle/>
          <a:p>
            <a:r>
              <a:rPr lang="es-ES" dirty="0">
                <a:effectLst>
                  <a:glow rad="38100">
                    <a:prstClr val="black">
                      <a:lumMod val="65000"/>
                      <a:lumOff val="35000"/>
                      <a:alpha val="40000"/>
                    </a:prstClr>
                  </a:glow>
                  <a:outerShdw blurRad="28575" dist="38100" dir="14040000" algn="tl" rotWithShape="0">
                    <a:srgbClr val="000000">
                      <a:alpha val="25000"/>
                    </a:srgbClr>
                  </a:outerShdw>
                </a:effectLst>
              </a:rPr>
              <a:t>Herramientas de desarrollo</a:t>
            </a:r>
            <a:endParaRPr lang="es-ES" dirty="0"/>
          </a:p>
        </p:txBody>
      </p:sp>
      <p:sp>
        <p:nvSpPr>
          <p:cNvPr id="3" name="Marcador de contenido 2">
            <a:extLst>
              <a:ext uri="{FF2B5EF4-FFF2-40B4-BE49-F238E27FC236}">
                <a16:creationId xmlns:a16="http://schemas.microsoft.com/office/drawing/2014/main" id="{377053F7-CD20-33FE-C0E3-B9BE8D2448BD}"/>
              </a:ext>
            </a:extLst>
          </p:cNvPr>
          <p:cNvSpPr>
            <a:spLocks noGrp="1"/>
          </p:cNvSpPr>
          <p:nvPr>
            <p:ph idx="1"/>
          </p:nvPr>
        </p:nvSpPr>
        <p:spPr/>
        <p:txBody>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Las herramientas de desarrollo que se utilizaran son: </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Visual Studio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Code</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Visual Studio 2019 </a:t>
            </a:r>
            <a:endParaRPr lang="es-ES"/>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Unity Hub </a:t>
            </a:r>
            <a:endParaRPr lang="es-ES"/>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Unity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Versión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2021.3.5f1) </a:t>
            </a:r>
            <a:endParaRPr lang="es-ES"/>
          </a:p>
          <a:p>
            <a:pPr>
              <a:buClr>
                <a:srgbClr val="FFFFFF"/>
              </a:buClr>
            </a:pP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Canva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Windows 10 </a:t>
            </a:r>
            <a:endParaRPr lang="es-ES"/>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71470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A8223-8A6F-527F-479A-B051FE578B1D}"/>
              </a:ext>
            </a:extLst>
          </p:cNvPr>
          <p:cNvSpPr>
            <a:spLocks noGrp="1"/>
          </p:cNvSpPr>
          <p:nvPr>
            <p:ph type="title"/>
          </p:nvPr>
        </p:nvSpPr>
        <p:spPr/>
        <p:txBody>
          <a:bodyPr/>
          <a:lstStyle/>
          <a:p>
            <a:r>
              <a:rPr lang="es-ES" dirty="0" err="1">
                <a:effectLst>
                  <a:glow rad="38100">
                    <a:prstClr val="black">
                      <a:lumMod val="65000"/>
                      <a:lumOff val="35000"/>
                      <a:alpha val="40000"/>
                    </a:prstClr>
                  </a:glow>
                  <a:outerShdw blurRad="28575" dist="38100" dir="14040000" algn="tl" rotWithShape="0">
                    <a:srgbClr val="000000">
                      <a:alpha val="25000"/>
                    </a:srgbClr>
                  </a:outerShdw>
                </a:effectLst>
              </a:rPr>
              <a:t>DEscripcion</a:t>
            </a:r>
            <a:endParaRPr lang="es-ES" dirty="0" err="1"/>
          </a:p>
        </p:txBody>
      </p:sp>
      <p:sp>
        <p:nvSpPr>
          <p:cNvPr id="3" name="Marcador de contenido 2">
            <a:extLst>
              <a:ext uri="{FF2B5EF4-FFF2-40B4-BE49-F238E27FC236}">
                <a16:creationId xmlns:a16="http://schemas.microsoft.com/office/drawing/2014/main" id="{0E8E01F2-A553-D4DB-8FC6-CAAED4D19016}"/>
              </a:ext>
            </a:extLst>
          </p:cNvPr>
          <p:cNvSpPr>
            <a:spLocks noGrp="1"/>
          </p:cNvSpPr>
          <p:nvPr>
            <p:ph idx="1"/>
          </p:nvPr>
        </p:nvSpPr>
        <p:spPr>
          <a:xfrm>
            <a:off x="1148670" y="2188028"/>
            <a:ext cx="9898741" cy="3603172"/>
          </a:xfrm>
        </p:spPr>
        <p:txBody>
          <a:bodyPr/>
          <a:lstStyle/>
          <a:p>
            <a:pPr marL="457200" lvl="1" indent="0">
              <a:buNone/>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None/>
            </a:pPr>
            <a:r>
              <a:rPr lang="es-ES" sz="2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El </a:t>
            </a:r>
            <a:r>
              <a:rPr lang="es-ES" sz="2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juidero</a:t>
            </a:r>
            <a:r>
              <a:rPr lang="es-ES" sz="2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Es un videojuego que trata sobre un joven que vive en uno de los barrios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mas</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peligrosos de RD, este joven trata de sobrevivir y tratar de lograr de llegar al final del juego sin que lo despojen de ninguna de sus pertenencias.</a:t>
            </a:r>
            <a:endParaRPr lang="es-ES" sz="2400">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None/>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El jugador controla el personaje que ira esquivando los obstáculos ( y a los delincuentes), mientras se mueve a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travez</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del mapa.</a:t>
            </a:r>
            <a:endParaRPr lang="es-ES" sz="24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32254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620B9-BEAA-68D5-88F1-69E099AF7B7F}"/>
              </a:ext>
            </a:extLst>
          </p:cNvPr>
          <p:cNvSpPr>
            <a:spLocks noGrp="1"/>
          </p:cNvSpPr>
          <p:nvPr>
            <p:ph type="title"/>
          </p:nvPr>
        </p:nvSpPr>
        <p:spPr/>
        <p:txBody>
          <a:bodyPr/>
          <a:lstStyle/>
          <a:p>
            <a:pPr lvl="1"/>
            <a:r>
              <a:rPr lang="es-ES" sz="3200" dirty="0">
                <a:effectLst>
                  <a:glow rad="38100">
                    <a:prstClr val="black">
                      <a:lumMod val="65000"/>
                      <a:lumOff val="35000"/>
                      <a:alpha val="40000"/>
                    </a:prstClr>
                  </a:glow>
                  <a:outerShdw blurRad="28575" dist="38100" dir="14040000" algn="tl" rotWithShape="0">
                    <a:srgbClr val="000000">
                      <a:alpha val="25000"/>
                    </a:srgbClr>
                  </a:outerShdw>
                </a:effectLst>
                <a:latin typeface="+mj-lt"/>
                <a:ea typeface="+mj-lt"/>
                <a:cs typeface="+mj-lt"/>
              </a:rPr>
              <a:t>Motivación</a:t>
            </a:r>
            <a:endParaRPr lang="es-ES" sz="3200" dirty="0"/>
          </a:p>
          <a:p>
            <a:endParaRPr lang="es-E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1C67014E-76B3-2EBC-C277-9F9121BACEF6}"/>
              </a:ext>
            </a:extLst>
          </p:cNvPr>
          <p:cNvSpPr>
            <a:spLocks noGrp="1"/>
          </p:cNvSpPr>
          <p:nvPr>
            <p:ph idx="1"/>
          </p:nvPr>
        </p:nvSpPr>
        <p:spPr>
          <a:xfrm>
            <a:off x="1272041" y="954313"/>
            <a:ext cx="9905998" cy="3124201"/>
          </a:xfrm>
        </p:spPr>
        <p:txBody>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Como inspiración nos basamos en toda la delincuencia que hay hoy en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en RD.</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5" name="Título 1">
            <a:extLst>
              <a:ext uri="{FF2B5EF4-FFF2-40B4-BE49-F238E27FC236}">
                <a16:creationId xmlns:a16="http://schemas.microsoft.com/office/drawing/2014/main" id="{218917BC-DA41-BA08-4F08-33881049D519}"/>
              </a:ext>
            </a:extLst>
          </p:cNvPr>
          <p:cNvSpPr txBox="1">
            <a:spLocks/>
          </p:cNvSpPr>
          <p:nvPr/>
        </p:nvSpPr>
        <p:spPr>
          <a:xfrm>
            <a:off x="676956" y="2808514"/>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defTabSz="914400"/>
            <a:endParaRPr lang="es-ES" sz="3200" kern="0" dirty="0">
              <a:effectLst>
                <a:glow rad="38100">
                  <a:prstClr val="black">
                    <a:lumMod val="65000"/>
                    <a:lumOff val="35000"/>
                    <a:alpha val="40000"/>
                  </a:prstClr>
                </a:glow>
                <a:outerShdw blurRad="28575" dist="38100" dir="14040000" algn="tl" rotWithShape="0">
                  <a:srgbClr val="000000">
                    <a:alpha val="25000"/>
                  </a:srgbClr>
                </a:outerShdw>
              </a:effectLst>
              <a:ea typeface="+mn-lt"/>
              <a:cs typeface="+mn-lt"/>
            </a:endParaRPr>
          </a:p>
          <a:p>
            <a:pPr lvl="1" defTabSz="914400"/>
            <a:r>
              <a:rPr lang="es-ES" sz="3200" kern="0" dirty="0">
                <a:effectLst>
                  <a:glow rad="38100">
                    <a:prstClr val="black">
                      <a:lumMod val="65000"/>
                      <a:lumOff val="35000"/>
                      <a:alpha val="40000"/>
                    </a:prstClr>
                  </a:glow>
                  <a:outerShdw blurRad="28575" dist="38100" dir="14040000" algn="tl" rotWithShape="0">
                    <a:srgbClr val="000000">
                      <a:alpha val="25000"/>
                    </a:srgbClr>
                  </a:outerShdw>
                </a:effectLst>
                <a:ea typeface="+mn-lt"/>
                <a:cs typeface="+mn-lt"/>
              </a:rPr>
              <a:t>Originalidad de la idea</a:t>
            </a:r>
            <a:endParaRPr lang="es-ES" dirty="0"/>
          </a:p>
          <a:p>
            <a:pPr marL="0" lvl="1" defTabSz="914400"/>
            <a:endParaRPr lang="es-ES" sz="3200" kern="0" dirty="0">
              <a:effectLst>
                <a:glow rad="38100">
                  <a:prstClr val="black">
                    <a:lumMod val="65000"/>
                    <a:lumOff val="35000"/>
                    <a:alpha val="40000"/>
                  </a:prstClr>
                </a:glow>
                <a:outerShdw blurRad="28575" dist="38100" dir="14040000" algn="tl" rotWithShape="0">
                  <a:srgbClr val="000000">
                    <a:alpha val="25000"/>
                  </a:srgbClr>
                </a:outerShdw>
              </a:effectLst>
            </a:endParaRPr>
          </a:p>
          <a:p>
            <a:endParaRPr lang="es-E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7" name="Marcador de contenido 2">
            <a:extLst>
              <a:ext uri="{FF2B5EF4-FFF2-40B4-BE49-F238E27FC236}">
                <a16:creationId xmlns:a16="http://schemas.microsoft.com/office/drawing/2014/main" id="{BACCB895-8789-BD5D-F3C9-852741388775}"/>
              </a:ext>
            </a:extLst>
          </p:cNvPr>
          <p:cNvSpPr txBox="1">
            <a:spLocks/>
          </p:cNvSpPr>
          <p:nvPr/>
        </p:nvSpPr>
        <p:spPr>
          <a:xfrm>
            <a:off x="1272041" y="3508827"/>
            <a:ext cx="9905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El concepto original fue el día a día que tenemos que pasar muchos dominicanos al salir a las calles y enfrentar los diferentes tipo de peligro.</a:t>
            </a:r>
            <a:endParaRPr lang="es-ES" dirty="0">
              <a:ea typeface="+mn-lt"/>
              <a:cs typeface="+mn-lt"/>
            </a:endParaRPr>
          </a:p>
          <a:p>
            <a:pPr marL="0" indent="0">
              <a:buFont typeface="Arial"/>
              <a:buNone/>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9677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6CFAF-23C8-369E-8886-C153D8EB210D}"/>
              </a:ext>
            </a:extLst>
          </p:cNvPr>
          <p:cNvSpPr>
            <a:spLocks noGrp="1"/>
          </p:cNvSpPr>
          <p:nvPr>
            <p:ph type="title"/>
          </p:nvPr>
        </p:nvSpPr>
        <p:spPr/>
        <p:txBody>
          <a:bodyPr/>
          <a:lstStyle/>
          <a:p>
            <a:pPr lvl="2"/>
            <a:r>
              <a:rPr lang="es-ES" sz="3200" dirty="0">
                <a:effectLst>
                  <a:glow rad="38100">
                    <a:prstClr val="black">
                      <a:lumMod val="65000"/>
                      <a:lumOff val="35000"/>
                      <a:alpha val="40000"/>
                    </a:prstClr>
                  </a:glow>
                  <a:outerShdw blurRad="28575" dist="38100" dir="14040000" algn="tl" rotWithShape="0">
                    <a:srgbClr val="000000">
                      <a:alpha val="25000"/>
                    </a:srgbClr>
                  </a:outerShdw>
                </a:effectLst>
                <a:latin typeface="+mj-lt"/>
                <a:ea typeface="+mj-lt"/>
                <a:cs typeface="+mj-lt"/>
              </a:rPr>
              <a:t>Estado del Arte</a:t>
            </a:r>
            <a:endParaRPr lang="es-ES" sz="3200" dirty="0"/>
          </a:p>
          <a:p>
            <a:endParaRPr lang="es-E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D1C37A7A-C4F7-437F-DAEA-69C9D11BD3D8}"/>
              </a:ext>
            </a:extLst>
          </p:cNvPr>
          <p:cNvSpPr>
            <a:spLocks noGrp="1"/>
          </p:cNvSpPr>
          <p:nvPr>
            <p:ph idx="1"/>
          </p:nvPr>
        </p:nvSpPr>
        <p:spPr>
          <a:xfrm>
            <a:off x="1066462" y="1967458"/>
            <a:ext cx="9905998" cy="3124201"/>
          </a:xfrm>
        </p:spPr>
        <p:txBody>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Basado en una idea original (Ya mencionada antes), durante la clase de programación de videojuego en 2022.</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Basado en ese principio para evitare el personaje sea acecinado o despojado de sus pertenencias, agregamos más personajes al mapas para que el jugador en algunas zonas no se sienta tan desprotegido.</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49064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38837-3A5A-2767-9783-2EC56D803015}"/>
              </a:ext>
            </a:extLst>
          </p:cNvPr>
          <p:cNvSpPr>
            <a:spLocks noGrp="1"/>
          </p:cNvSpPr>
          <p:nvPr>
            <p:ph type="title"/>
          </p:nvPr>
        </p:nvSpPr>
        <p:spPr/>
        <p:txBody>
          <a:bodyPr/>
          <a:lstStyle/>
          <a:p>
            <a:r>
              <a:rPr lang="es-ES" dirty="0">
                <a:effectLst>
                  <a:glow rad="38100">
                    <a:prstClr val="black">
                      <a:lumMod val="65000"/>
                      <a:lumOff val="35000"/>
                      <a:alpha val="40000"/>
                    </a:prstClr>
                  </a:glow>
                  <a:outerShdw blurRad="28575" dist="38100" dir="14040000" algn="tl" rotWithShape="0">
                    <a:srgbClr val="000000">
                      <a:alpha val="25000"/>
                    </a:srgbClr>
                  </a:outerShdw>
                </a:effectLst>
              </a:rPr>
              <a:t>Objetivo general</a:t>
            </a:r>
            <a:endParaRPr lang="es-ES" dirty="0"/>
          </a:p>
        </p:txBody>
      </p:sp>
      <p:sp>
        <p:nvSpPr>
          <p:cNvPr id="3" name="Marcador de contenido 2">
            <a:extLst>
              <a:ext uri="{FF2B5EF4-FFF2-40B4-BE49-F238E27FC236}">
                <a16:creationId xmlns:a16="http://schemas.microsoft.com/office/drawing/2014/main" id="{2F931ADA-FF45-74C8-55F4-21164ADA5E14}"/>
              </a:ext>
            </a:extLst>
          </p:cNvPr>
          <p:cNvSpPr>
            <a:spLocks noGrp="1"/>
          </p:cNvSpPr>
          <p:nvPr>
            <p:ph idx="1"/>
          </p:nvPr>
        </p:nvSpPr>
        <p:spPr>
          <a:xfrm>
            <a:off x="1141413" y="1093032"/>
            <a:ext cx="9905998" cy="3124201"/>
          </a:xfrm>
        </p:spPr>
        <p:txBody>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Desarrollar un videojuego que muestre la realidad que viven los ciudadanos de la República Dominicana ante las olas de delincuencia que se vive a diario. </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5" name="Título 1">
            <a:extLst>
              <a:ext uri="{FF2B5EF4-FFF2-40B4-BE49-F238E27FC236}">
                <a16:creationId xmlns:a16="http://schemas.microsoft.com/office/drawing/2014/main" id="{2A44A9EB-E3D4-C2C7-FAEB-941F3B7C1C7C}"/>
              </a:ext>
            </a:extLst>
          </p:cNvPr>
          <p:cNvSpPr txBox="1">
            <a:spLocks/>
          </p:cNvSpPr>
          <p:nvPr/>
        </p:nvSpPr>
        <p:spPr>
          <a:xfrm>
            <a:off x="1143911" y="2785672"/>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effectLst>
                  <a:glow rad="38100">
                    <a:prstClr val="black">
                      <a:lumMod val="65000"/>
                      <a:lumOff val="35000"/>
                      <a:alpha val="40000"/>
                    </a:prstClr>
                  </a:glow>
                  <a:outerShdw blurRad="28575" dist="38100" dir="14040000" algn="tl" rotWithShape="0">
                    <a:srgbClr val="000000">
                      <a:alpha val="25000"/>
                    </a:srgbClr>
                  </a:outerShdw>
                </a:effectLst>
              </a:rPr>
              <a:t>Objetivo Especifico</a:t>
            </a:r>
            <a:endParaRPr lang="es-ES" dirty="0"/>
          </a:p>
        </p:txBody>
      </p:sp>
      <p:sp>
        <p:nvSpPr>
          <p:cNvPr id="7" name="Marcador de contenido 2">
            <a:extLst>
              <a:ext uri="{FF2B5EF4-FFF2-40B4-BE49-F238E27FC236}">
                <a16:creationId xmlns:a16="http://schemas.microsoft.com/office/drawing/2014/main" id="{C9F67AD4-5760-AF13-ADAF-0BF97BB03AE3}"/>
              </a:ext>
            </a:extLst>
          </p:cNvPr>
          <p:cNvSpPr txBox="1">
            <a:spLocks/>
          </p:cNvSpPr>
          <p:nvPr/>
        </p:nvSpPr>
        <p:spPr>
          <a:xfrm>
            <a:off x="1137665" y="3693826"/>
            <a:ext cx="9905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Crear un personaje humanoide inspirado en la clase media/baja. </a:t>
            </a:r>
            <a:endParaRPr lang="es-ES"/>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Mostrar las dificultades que pasa un joven para superarse. </a:t>
            </a:r>
            <a:endParaRPr lang="es-ES"/>
          </a:p>
          <a:p>
            <a:pPr marL="0" indent="0">
              <a:buFont typeface="Arial"/>
              <a:buNone/>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35187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8EC0F-F748-B606-8C0A-BB9E040A7909}"/>
              </a:ext>
            </a:extLst>
          </p:cNvPr>
          <p:cNvSpPr>
            <a:spLocks noGrp="1"/>
          </p:cNvSpPr>
          <p:nvPr>
            <p:ph type="title"/>
          </p:nvPr>
        </p:nvSpPr>
        <p:spPr/>
        <p:txBody>
          <a:bodyPr/>
          <a:lstStyle/>
          <a:p>
            <a:r>
              <a:rPr lang="es-ES" dirty="0">
                <a:effectLst>
                  <a:glow rad="38100">
                    <a:prstClr val="black">
                      <a:lumMod val="65000"/>
                      <a:lumOff val="35000"/>
                      <a:alpha val="40000"/>
                    </a:prstClr>
                  </a:glow>
                  <a:outerShdw blurRad="28575" dist="38100" dir="14040000" algn="tl" rotWithShape="0">
                    <a:srgbClr val="000000">
                      <a:alpha val="25000"/>
                    </a:srgbClr>
                  </a:outerShdw>
                </a:effectLst>
              </a:rPr>
              <a:t>Escenario</a:t>
            </a:r>
            <a:endParaRPr lang="es-ES" dirty="0"/>
          </a:p>
        </p:txBody>
      </p:sp>
      <p:sp>
        <p:nvSpPr>
          <p:cNvPr id="3" name="Marcador de contenido 2">
            <a:extLst>
              <a:ext uri="{FF2B5EF4-FFF2-40B4-BE49-F238E27FC236}">
                <a16:creationId xmlns:a16="http://schemas.microsoft.com/office/drawing/2014/main" id="{86F9E4DF-AF0B-78A6-7378-5C1A3887F0A6}"/>
              </a:ext>
            </a:extLst>
          </p:cNvPr>
          <p:cNvSpPr>
            <a:spLocks noGrp="1"/>
          </p:cNvSpPr>
          <p:nvPr>
            <p:ph idx="1"/>
          </p:nvPr>
        </p:nvSpPr>
        <p:spPr>
          <a:xfrm>
            <a:off x="1141413" y="1461540"/>
            <a:ext cx="9905998" cy="3124201"/>
          </a:xfrm>
        </p:spPr>
        <p:txBody>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Será un mapa mundo abierto que mostrare las calles, callejones y avenidas de la ciudad de santo domingo, en el prototipo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sera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un mapa incompleto, pero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adelante en el desarrollo iremos ampliando agregando sectores populares de las ciudades. </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81574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CE23E-A933-6469-94ED-4F0087320D62}"/>
              </a:ext>
            </a:extLst>
          </p:cNvPr>
          <p:cNvSpPr>
            <a:spLocks noGrp="1"/>
          </p:cNvSpPr>
          <p:nvPr>
            <p:ph type="title"/>
          </p:nvPr>
        </p:nvSpPr>
        <p:spPr/>
        <p:txBody>
          <a:bodyPr/>
          <a:lstStyle/>
          <a:p>
            <a:r>
              <a:rPr lang="es-ES" dirty="0">
                <a:effectLst>
                  <a:glow rad="38100">
                    <a:prstClr val="black">
                      <a:lumMod val="65000"/>
                      <a:lumOff val="35000"/>
                      <a:alpha val="40000"/>
                    </a:prstClr>
                  </a:glow>
                  <a:outerShdw blurRad="28575" dist="38100" dir="14040000" algn="tl" rotWithShape="0">
                    <a:srgbClr val="000000">
                      <a:alpha val="25000"/>
                    </a:srgbClr>
                  </a:outerShdw>
                </a:effectLst>
              </a:rPr>
              <a:t>contenido</a:t>
            </a:r>
            <a:endParaRPr lang="es-ES" dirty="0"/>
          </a:p>
        </p:txBody>
      </p:sp>
      <p:sp>
        <p:nvSpPr>
          <p:cNvPr id="3" name="Marcador de contenido 2">
            <a:extLst>
              <a:ext uri="{FF2B5EF4-FFF2-40B4-BE49-F238E27FC236}">
                <a16:creationId xmlns:a16="http://schemas.microsoft.com/office/drawing/2014/main" id="{29B5DFA5-622F-4121-BDE9-95CCFFF02BFA}"/>
              </a:ext>
            </a:extLst>
          </p:cNvPr>
          <p:cNvSpPr>
            <a:spLocks noGrp="1"/>
          </p:cNvSpPr>
          <p:nvPr>
            <p:ph idx="1"/>
          </p:nvPr>
        </p:nvSpPr>
        <p:spPr>
          <a:xfrm>
            <a:off x="1141413" y="1817556"/>
            <a:ext cx="9905998" cy="3124201"/>
          </a:xfrm>
        </p:spPr>
        <p:txBody>
          <a:bodyPr/>
          <a:lstStyle/>
          <a:p>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Obstáculos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Mundo finito </a:t>
            </a:r>
            <a:endParaRPr lang="es-ES" dirty="0"/>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Enemigos </a:t>
            </a:r>
            <a:endParaRPr lang="es-ES" dirty="0"/>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Habilidades del personaje </a:t>
            </a:r>
            <a:endParaRPr lang="es-ES" dirty="0"/>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76132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046DE-67C5-A3A8-CF49-1940FF0E6CEC}"/>
              </a:ext>
            </a:extLst>
          </p:cNvPr>
          <p:cNvSpPr>
            <a:spLocks noGrp="1"/>
          </p:cNvSpPr>
          <p:nvPr>
            <p:ph type="title"/>
          </p:nvPr>
        </p:nvSpPr>
        <p:spPr/>
        <p:txBody>
          <a:bodyPr/>
          <a:lstStyle/>
          <a:p>
            <a:r>
              <a:rPr lang="es-ES" dirty="0" err="1">
                <a:effectLst>
                  <a:glow rad="38100">
                    <a:prstClr val="black">
                      <a:lumMod val="65000"/>
                      <a:lumOff val="35000"/>
                      <a:alpha val="40000"/>
                    </a:prstClr>
                  </a:glow>
                  <a:outerShdw blurRad="28575" dist="38100" dir="14040000" algn="tl" rotWithShape="0">
                    <a:srgbClr val="000000">
                      <a:alpha val="25000"/>
                    </a:srgbClr>
                  </a:outerShdw>
                </a:effectLst>
              </a:rPr>
              <a:t>metodologia</a:t>
            </a:r>
            <a:endParaRPr lang="es-ES" dirty="0" err="1"/>
          </a:p>
        </p:txBody>
      </p:sp>
      <p:sp>
        <p:nvSpPr>
          <p:cNvPr id="3" name="Marcador de contenido 2">
            <a:extLst>
              <a:ext uri="{FF2B5EF4-FFF2-40B4-BE49-F238E27FC236}">
                <a16:creationId xmlns:a16="http://schemas.microsoft.com/office/drawing/2014/main" id="{4CA9A064-9B07-A556-4770-CFDA55CFB6A4}"/>
              </a:ext>
            </a:extLst>
          </p:cNvPr>
          <p:cNvSpPr>
            <a:spLocks noGrp="1"/>
          </p:cNvSpPr>
          <p:nvPr>
            <p:ph idx="1"/>
          </p:nvPr>
        </p:nvSpPr>
        <p:spPr/>
        <p:txBody>
          <a:bodyPr>
            <a:normAutofit fontScale="85000" lnSpcReduction="20000"/>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metodología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 desarrollo que implementaremos para la construcción de nuestro videojuego será la SUM. </a:t>
            </a:r>
            <a:endParaRPr lang="es-ES"/>
          </a:p>
          <a:p>
            <a:pPr marL="0" indent="0">
              <a:buClr>
                <a:srgbClr val="FFFFFF"/>
              </a:buClr>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metodología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SUM tiene como objetivo desarrollar videojuegos de calidad en menor tiempo y costo, así como la mejora continua del proceso para incrementar su eficacia y eficiencia. Pretende obtener resultados predecibles, administrar eficientemente los recursos y riesgos del proyecto, y lograr una alta productividad del equipo de desarrollo. SUM fue concebida para que se adapte a equipos multidisciplinarios pequeños, y para proyectos cortos con alto grado de participación del cliente. </a:t>
            </a:r>
          </a:p>
          <a:p>
            <a:pPr marL="0" indent="0">
              <a:buClr>
                <a:srgbClr val="FFFFFF"/>
              </a:buClr>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definición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 la metodología se basa en el Software and Systems Process Engineering Metamodel Specification (SPEM), un meta-modelo para describir procesos y metodología desarrollado por el Object Management Group (OMG). Una ventaja de utilizar SPEM es que su estructura permite especificar el proceso de desarrollo de videojuegos sin mencionar practicas específicas, lo que lo hace flexible y adaptable a cada realidad. </a:t>
            </a:r>
          </a:p>
          <a:p>
            <a:pPr>
              <a:buClr>
                <a:srgbClr val="FFFFFF"/>
              </a:buClr>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62596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8CAD6-FF96-C7FE-5357-271E37F845BD}"/>
              </a:ext>
            </a:extLst>
          </p:cNvPr>
          <p:cNvSpPr>
            <a:spLocks noGrp="1"/>
          </p:cNvSpPr>
          <p:nvPr>
            <p:ph type="title"/>
          </p:nvPr>
        </p:nvSpPr>
        <p:spPr/>
        <p:txBody>
          <a:bodyPr/>
          <a:lstStyle/>
          <a:p>
            <a:r>
              <a:rPr lang="es-ES" dirty="0">
                <a:effectLst>
                  <a:glow rad="38100">
                    <a:prstClr val="black">
                      <a:lumMod val="65000"/>
                      <a:lumOff val="35000"/>
                      <a:alpha val="40000"/>
                    </a:prstClr>
                  </a:glow>
                  <a:outerShdw blurRad="28575" dist="38100" dir="14040000" algn="tl" rotWithShape="0">
                    <a:srgbClr val="000000">
                      <a:alpha val="25000"/>
                    </a:srgbClr>
                  </a:outerShdw>
                </a:effectLst>
              </a:rPr>
              <a:t>Arquitectura de la </a:t>
            </a:r>
            <a:r>
              <a:rPr lang="es-ES" dirty="0" err="1">
                <a:effectLst>
                  <a:glow rad="38100">
                    <a:prstClr val="black">
                      <a:lumMod val="65000"/>
                      <a:lumOff val="35000"/>
                      <a:alpha val="40000"/>
                    </a:prstClr>
                  </a:glow>
                  <a:outerShdw blurRad="28575" dist="38100" dir="14040000" algn="tl" rotWithShape="0">
                    <a:srgbClr val="000000">
                      <a:alpha val="25000"/>
                    </a:srgbClr>
                  </a:outerShdw>
                </a:effectLst>
              </a:rPr>
              <a:t>aplicacion</a:t>
            </a:r>
            <a:endParaRPr lang="es-ES" dirty="0" err="1"/>
          </a:p>
        </p:txBody>
      </p:sp>
      <p:sp>
        <p:nvSpPr>
          <p:cNvPr id="3" name="Marcador de contenido 2">
            <a:extLst>
              <a:ext uri="{FF2B5EF4-FFF2-40B4-BE49-F238E27FC236}">
                <a16:creationId xmlns:a16="http://schemas.microsoft.com/office/drawing/2014/main" id="{B2D12CB6-6E1B-4536-23FD-5EF42D95DFEA}"/>
              </a:ext>
            </a:extLst>
          </p:cNvPr>
          <p:cNvSpPr>
            <a:spLocks noGrp="1"/>
          </p:cNvSpPr>
          <p:nvPr>
            <p:ph idx="1"/>
          </p:nvPr>
        </p:nvSpPr>
        <p:spPr/>
        <p:txBody>
          <a:bodyPr>
            <a:normAutofit/>
          </a:bodyPr>
          <a:lstStyle/>
          <a:p>
            <a:pPr marL="0" indent="0">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Se utilizará la herramienta Unity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versión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2021.3.5f1 para el desarrollo de niveles, escenarios, personajes, etc. Para la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programación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 los movimientos y acciones de los objetos que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interactúan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con el videojuego se utilizará el lenguaje de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programación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 con su respectivo IDE, Visual Studio 2019/ Visual Studio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Code</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Además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 estas herramientas se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estarán</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utilizando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Assets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 la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Assets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Store de Unity para el desarrollo de escenarios y personajes. </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Para crear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diseños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básicos</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utilizamos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Canva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por su simplicidad y facilidad de crear. </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259548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Panorámica</PresentationFormat>
  <Paragraphs>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Malla</vt:lpstr>
      <vt:lpstr>EL JUIDERO</vt:lpstr>
      <vt:lpstr>DEscripcion</vt:lpstr>
      <vt:lpstr>Motivación </vt:lpstr>
      <vt:lpstr>Estado del Arte </vt:lpstr>
      <vt:lpstr>Objetivo general</vt:lpstr>
      <vt:lpstr>Escenario</vt:lpstr>
      <vt:lpstr>contenido</vt:lpstr>
      <vt:lpstr>metodologia</vt:lpstr>
      <vt:lpstr>Arquitectura de la aplicacion</vt:lpstr>
      <vt:lpstr>Herramientas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82</cp:revision>
  <dcterms:created xsi:type="dcterms:W3CDTF">2022-08-07T21:00:37Z</dcterms:created>
  <dcterms:modified xsi:type="dcterms:W3CDTF">2022-08-07T21:58:36Z</dcterms:modified>
</cp:coreProperties>
</file>