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E759-0154-4C2A-82F7-86E979C9DA4E}" type="datetimeFigureOut">
              <a:rPr lang="es-ES" smtClean="0"/>
              <a:t>11/08/2022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85A71E0-3FA9-4BC9-BB83-5617234888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07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E759-0154-4C2A-82F7-86E979C9DA4E}" type="datetimeFigureOut">
              <a:rPr lang="es-ES" smtClean="0"/>
              <a:t>11/08/2022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5A71E0-3FA9-4BC9-BB83-5617234888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35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E759-0154-4C2A-82F7-86E979C9DA4E}" type="datetimeFigureOut">
              <a:rPr lang="es-ES" smtClean="0"/>
              <a:t>11/08/2022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5A71E0-3FA9-4BC9-BB83-56172348880A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161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E759-0154-4C2A-82F7-86E979C9DA4E}" type="datetimeFigureOut">
              <a:rPr lang="es-ES" smtClean="0"/>
              <a:t>11/08/2022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5A71E0-3FA9-4BC9-BB83-5617234888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459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E759-0154-4C2A-82F7-86E979C9DA4E}" type="datetimeFigureOut">
              <a:rPr lang="es-ES" smtClean="0"/>
              <a:t>11/08/2022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5A71E0-3FA9-4BC9-BB83-56172348880A}" type="slidenum">
              <a:rPr lang="es-ES" smtClean="0"/>
              <a:t>‹#›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029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E759-0154-4C2A-82F7-86E979C9DA4E}" type="datetimeFigureOut">
              <a:rPr lang="es-ES" smtClean="0"/>
              <a:t>11/08/2022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5A71E0-3FA9-4BC9-BB83-5617234888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8169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E759-0154-4C2A-82F7-86E979C9DA4E}" type="datetimeFigureOut">
              <a:rPr lang="es-ES" smtClean="0"/>
              <a:t>11/08/2022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71E0-3FA9-4BC9-BB83-5617234888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584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E759-0154-4C2A-82F7-86E979C9DA4E}" type="datetimeFigureOut">
              <a:rPr lang="es-ES" smtClean="0"/>
              <a:t>11/08/2022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71E0-3FA9-4BC9-BB83-5617234888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33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E759-0154-4C2A-82F7-86E979C9DA4E}" type="datetimeFigureOut">
              <a:rPr lang="es-ES" smtClean="0"/>
              <a:t>11/08/2022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71E0-3FA9-4BC9-BB83-5617234888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18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E759-0154-4C2A-82F7-86E979C9DA4E}" type="datetimeFigureOut">
              <a:rPr lang="es-ES" smtClean="0"/>
              <a:t>11/08/2022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5A71E0-3FA9-4BC9-BB83-5617234888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06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E759-0154-4C2A-82F7-86E979C9DA4E}" type="datetimeFigureOut">
              <a:rPr lang="es-ES" smtClean="0"/>
              <a:t>11/08/2022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5A71E0-3FA9-4BC9-BB83-5617234888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316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E759-0154-4C2A-82F7-86E979C9DA4E}" type="datetimeFigureOut">
              <a:rPr lang="es-ES" smtClean="0"/>
              <a:t>11/08/2022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5A71E0-3FA9-4BC9-BB83-5617234888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91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E759-0154-4C2A-82F7-86E979C9DA4E}" type="datetimeFigureOut">
              <a:rPr lang="es-ES" smtClean="0"/>
              <a:t>11/08/2022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71E0-3FA9-4BC9-BB83-5617234888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58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E759-0154-4C2A-82F7-86E979C9DA4E}" type="datetimeFigureOut">
              <a:rPr lang="es-ES" smtClean="0"/>
              <a:t>11/08/2022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71E0-3FA9-4BC9-BB83-5617234888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96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E759-0154-4C2A-82F7-86E979C9DA4E}" type="datetimeFigureOut">
              <a:rPr lang="es-ES" smtClean="0"/>
              <a:t>11/08/2022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71E0-3FA9-4BC9-BB83-5617234888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90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E759-0154-4C2A-82F7-86E979C9DA4E}" type="datetimeFigureOut">
              <a:rPr lang="es-ES" smtClean="0"/>
              <a:t>11/08/2022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5A71E0-3FA9-4BC9-BB83-5617234888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35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9E759-0154-4C2A-82F7-86E979C9DA4E}" type="datetimeFigureOut">
              <a:rPr lang="es-ES" smtClean="0"/>
              <a:t>11/08/2022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85A71E0-3FA9-4BC9-BB83-5617234888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59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AD24-861E-A07B-82A7-CA3A1F127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Capitulo</a:t>
            </a:r>
            <a:r>
              <a:rPr lang="en-US" dirty="0"/>
              <a:t> 2: El </a:t>
            </a:r>
            <a:r>
              <a:rPr lang="en-US" dirty="0" err="1"/>
              <a:t>juidero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F26B8-0DD9-B412-7A2B-E91860374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Presentado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:</a:t>
            </a:r>
          </a:p>
          <a:p>
            <a:r>
              <a:rPr lang="en-US" dirty="0"/>
              <a:t>Felix Artiles</a:t>
            </a:r>
          </a:p>
          <a:p>
            <a:r>
              <a:rPr lang="en-US" dirty="0"/>
              <a:t>Harold Marrero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824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2779-387C-EA33-39A5-9BFEC898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gantt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BD862-1B55-C254-F89D-083404F1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257" y="2022812"/>
            <a:ext cx="8911686" cy="4731462"/>
          </a:xfrm>
        </p:spPr>
      </p:pic>
    </p:spTree>
    <p:extLst>
      <p:ext uri="{BB962C8B-B14F-4D97-AF65-F5344CB8AC3E}">
        <p14:creationId xmlns:p14="http://schemas.microsoft.com/office/powerpoint/2010/main" val="183266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32F5-58C1-A2C1-D280-2416391E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38316-A6F5-5C04-90B3-DF0C751CB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679" y="1566769"/>
            <a:ext cx="4402216" cy="5013636"/>
          </a:xfrm>
        </p:spPr>
      </p:pic>
    </p:spTree>
    <p:extLst>
      <p:ext uri="{BB962C8B-B14F-4D97-AF65-F5344CB8AC3E}">
        <p14:creationId xmlns:p14="http://schemas.microsoft.com/office/powerpoint/2010/main" val="400911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1EC5-33E5-B69D-DA09-28E70B42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Plataforma, </a:t>
            </a:r>
            <a:r>
              <a:rPr lang="en-US" dirty="0" err="1"/>
              <a:t>genero</a:t>
            </a:r>
            <a:r>
              <a:rPr lang="en-US" dirty="0"/>
              <a:t> y </a:t>
            </a:r>
            <a:r>
              <a:rPr lang="en-US" dirty="0" err="1"/>
              <a:t>clasificacion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9FC1-8911-D04A-F09B-0BF871527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307" y="1904999"/>
            <a:ext cx="2184494" cy="4764741"/>
          </a:xfrm>
        </p:spPr>
        <p:txBody>
          <a:bodyPr>
            <a:normAutofit/>
          </a:bodyPr>
          <a:lstStyle/>
          <a:p>
            <a:r>
              <a:rPr lang="es-ES" dirty="0"/>
              <a:t>Este videojuego será desarrollado para plataformas Android, IOS y PC.</a:t>
            </a:r>
          </a:p>
          <a:p>
            <a:r>
              <a:rPr lang="es-ES" dirty="0"/>
              <a:t>El género en el que desarrollamos el videojuego es de Acción y aventura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BC9289-5D21-4E91-D179-01CC46F4301F}"/>
              </a:ext>
            </a:extLst>
          </p:cNvPr>
          <p:cNvSpPr txBox="1">
            <a:spLocks/>
          </p:cNvSpPr>
          <p:nvPr/>
        </p:nvSpPr>
        <p:spPr>
          <a:xfrm>
            <a:off x="5892707" y="1904999"/>
            <a:ext cx="2184494" cy="4764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Clasificacion</a:t>
            </a:r>
            <a:r>
              <a:rPr lang="es-ES" dirty="0"/>
              <a:t> m, para mayores de 17 años</a:t>
            </a:r>
          </a:p>
        </p:txBody>
      </p:sp>
    </p:spTree>
    <p:extLst>
      <p:ext uri="{BB962C8B-B14F-4D97-AF65-F5344CB8AC3E}">
        <p14:creationId xmlns:p14="http://schemas.microsoft.com/office/powerpoint/2010/main" val="734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8CEF-B55B-B8D6-BF9E-932405FD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Animacion</a:t>
            </a:r>
            <a:r>
              <a:rPr lang="en-US" dirty="0"/>
              <a:t> y </a:t>
            </a:r>
            <a:r>
              <a:rPr lang="en-US" dirty="0" err="1"/>
              <a:t>equipo</a:t>
            </a:r>
            <a:r>
              <a:rPr lang="en-US" dirty="0"/>
              <a:t> de </a:t>
            </a:r>
            <a:r>
              <a:rPr lang="en-US" dirty="0" err="1"/>
              <a:t>trabajo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0238-57DC-B158-608D-F85ACC254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208776" cy="448235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animacion</a:t>
            </a:r>
            <a:r>
              <a:rPr lang="en-US" dirty="0"/>
              <a:t> que </a:t>
            </a:r>
            <a:r>
              <a:rPr lang="en-US" dirty="0" err="1"/>
              <a:t>utilizamos</a:t>
            </a:r>
            <a:r>
              <a:rPr lang="en-US" dirty="0"/>
              <a:t> es la 3D digital.</a:t>
            </a:r>
          </a:p>
          <a:p>
            <a:endParaRPr lang="es-E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0808BF-7B85-6927-8A4C-5AEE76496395}"/>
              </a:ext>
            </a:extLst>
          </p:cNvPr>
          <p:cNvSpPr txBox="1">
            <a:spLocks/>
          </p:cNvSpPr>
          <p:nvPr/>
        </p:nvSpPr>
        <p:spPr>
          <a:xfrm>
            <a:off x="2589212" y="2595282"/>
            <a:ext cx="8208776" cy="336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El </a:t>
            </a:r>
            <a:r>
              <a:rPr lang="en-US" dirty="0" err="1"/>
              <a:t>equipo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conformado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:</a:t>
            </a:r>
          </a:p>
          <a:p>
            <a:r>
              <a:rPr lang="en-US" dirty="0"/>
              <a:t>Productor, </a:t>
            </a:r>
            <a:r>
              <a:rPr lang="en-US" dirty="0" err="1"/>
              <a:t>Diseñador</a:t>
            </a:r>
            <a:r>
              <a:rPr lang="en-US" dirty="0"/>
              <a:t> y </a:t>
            </a:r>
            <a:r>
              <a:rPr lang="en-US" dirty="0" err="1"/>
              <a:t>programador</a:t>
            </a:r>
            <a:r>
              <a:rPr lang="en-US" dirty="0"/>
              <a:t>: Felix </a:t>
            </a:r>
            <a:r>
              <a:rPr lang="en-US" dirty="0" err="1"/>
              <a:t>artiles</a:t>
            </a:r>
            <a:r>
              <a:rPr lang="en-US" dirty="0"/>
              <a:t>.</a:t>
            </a:r>
          </a:p>
          <a:p>
            <a:r>
              <a:rPr lang="en-US" dirty="0" err="1"/>
              <a:t>Sonido</a:t>
            </a:r>
            <a:r>
              <a:rPr lang="en-US" dirty="0"/>
              <a:t> y </a:t>
            </a:r>
            <a:r>
              <a:rPr lang="en-US" dirty="0" err="1"/>
              <a:t>aseguramiento</a:t>
            </a:r>
            <a:r>
              <a:rPr lang="en-US" dirty="0"/>
              <a:t> de </a:t>
            </a:r>
            <a:r>
              <a:rPr lang="en-US" dirty="0" err="1"/>
              <a:t>calidad</a:t>
            </a:r>
            <a:r>
              <a:rPr lang="en-US" dirty="0"/>
              <a:t>: Harold </a:t>
            </a:r>
            <a:r>
              <a:rPr lang="en-US" dirty="0" err="1"/>
              <a:t>marrero</a:t>
            </a:r>
            <a:r>
              <a:rPr lang="en-US" dirty="0"/>
              <a:t>.</a:t>
            </a:r>
          </a:p>
          <a:p>
            <a:r>
              <a:rPr lang="en-US" dirty="0"/>
              <a:t>Artistas y </a:t>
            </a:r>
            <a:r>
              <a:rPr lang="en-US" dirty="0" err="1"/>
              <a:t>Mercadotecnia</a:t>
            </a:r>
            <a:r>
              <a:rPr lang="en-US" dirty="0"/>
              <a:t>: Felix </a:t>
            </a:r>
            <a:r>
              <a:rPr lang="en-US" dirty="0" err="1"/>
              <a:t>artiles</a:t>
            </a:r>
            <a:r>
              <a:rPr lang="en-US" dirty="0"/>
              <a:t> y Harold </a:t>
            </a:r>
            <a:r>
              <a:rPr lang="en-US"/>
              <a:t>marrero</a:t>
            </a: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077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6B6D-3BDE-2594-7D05-F4ECD426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Historia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B2E70-941A-8622-CDCC-9B8CE41D1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7094"/>
            <a:ext cx="8915400" cy="4284128"/>
          </a:xfrm>
        </p:spPr>
        <p:txBody>
          <a:bodyPr/>
          <a:lstStyle/>
          <a:p>
            <a:r>
              <a:rPr lang="es-ES" dirty="0"/>
              <a:t>Se trata de un joven pobre de la ciudad del gran santo domingo donde no puede conseguir un empleo decente ya que lo rechazan en todas partes y se adentra al mundo de la calle, realizando peleas a mano armada, robos de hogares solo o acompañado de sus compañeros delincuentes. El propósito de este chico es escapar de su barrio y mejorar su estilo de vida, pero mas adelante se da cuenta de que esta vida de la calle le gusta y se adentra a mayores. </a:t>
            </a:r>
          </a:p>
        </p:txBody>
      </p:sp>
    </p:spTree>
    <p:extLst>
      <p:ext uri="{BB962C8B-B14F-4D97-AF65-F5344CB8AC3E}">
        <p14:creationId xmlns:p14="http://schemas.microsoft.com/office/powerpoint/2010/main" val="147560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1DEA-D9C0-9980-CEBA-55621C09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Guion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6C0A-E36A-E347-07CC-33EDD3AD2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20988"/>
          </a:xfrm>
        </p:spPr>
        <p:txBody>
          <a:bodyPr/>
          <a:lstStyle/>
          <a:p>
            <a:pPr algn="just"/>
            <a:r>
              <a:rPr lang="es-ES" dirty="0"/>
              <a:t>Este joven que en principio empieza en el barrio </a:t>
            </a:r>
            <a:r>
              <a:rPr lang="es-ES" dirty="0" err="1"/>
              <a:t>Gualey</a:t>
            </a:r>
            <a:r>
              <a:rPr lang="es-ES" dirty="0"/>
              <a:t> de la ciudad de santo domingo un día se despierta que esta cansado de su situación actual, pues cree que estudiando y trabajando arduamente no le conviene y se adentra al mundo de la calle, cuando sale de su hogar se encuentra con muchos </a:t>
            </a:r>
            <a:r>
              <a:rPr lang="es-ES" dirty="0" err="1"/>
              <a:t>tigueres</a:t>
            </a:r>
            <a:r>
              <a:rPr lang="es-ES" dirty="0"/>
              <a:t> (jóvenes y adultos del barrio) y va aprendiendo sus costumbres, mas adelante comienza a janguear por su cuenta y se envuelve en varios problemas, el joven tendrá que buscar la forma de salvarse de estas peleas, ya sea peleando o corriendo por su vida. Mientras se desarrolla va sonando música cultural al barrio, un </a:t>
            </a:r>
            <a:r>
              <a:rPr lang="es-ES" dirty="0" err="1"/>
              <a:t>dembow</a:t>
            </a:r>
            <a:r>
              <a:rPr lang="es-ES" dirty="0"/>
              <a:t>, una bachata o un típico a alto volumen. Para que el joven pueda escapar del barrio deberá superar una cantidad de misiones y objetivos como pelear con otro </a:t>
            </a:r>
            <a:r>
              <a:rPr lang="es-ES" dirty="0" err="1"/>
              <a:t>tiguere</a:t>
            </a:r>
            <a:r>
              <a:rPr lang="es-ES" dirty="0"/>
              <a:t>, robar a un tercero, entre otras… </a:t>
            </a:r>
          </a:p>
        </p:txBody>
      </p:sp>
    </p:spTree>
    <p:extLst>
      <p:ext uri="{BB962C8B-B14F-4D97-AF65-F5344CB8AC3E}">
        <p14:creationId xmlns:p14="http://schemas.microsoft.com/office/powerpoint/2010/main" val="32253586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358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Capitulo 2: El juidero</vt:lpstr>
      <vt:lpstr>Diagrama de gantt</vt:lpstr>
      <vt:lpstr>Diagrama casos de uso</vt:lpstr>
      <vt:lpstr>Plataforma, genero y clasificacion</vt:lpstr>
      <vt:lpstr>Animacion y equipo de trabajo</vt:lpstr>
      <vt:lpstr>Historia</vt:lpstr>
      <vt:lpstr>Guion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2: El juidero</dc:title>
  <dc:creator>Felix Artiles</dc:creator>
  <cp:lastModifiedBy>Felix Artiles</cp:lastModifiedBy>
  <cp:revision>1</cp:revision>
  <dcterms:created xsi:type="dcterms:W3CDTF">2022-08-11T18:20:44Z</dcterms:created>
  <dcterms:modified xsi:type="dcterms:W3CDTF">2022-08-11T19:00:40Z</dcterms:modified>
</cp:coreProperties>
</file>