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</p:sldIdLst>
  <p:sldSz cy="5143500" cx="9144000"/>
  <p:notesSz cx="7026275" cy="93122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4719" cy="465614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50" spcFirstLastPara="1" rIns="93350" wrap="square" tIns="466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9930" y="0"/>
            <a:ext cx="3044719" cy="465614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50" spcFirstLastPara="1" rIns="93350" wrap="square" tIns="466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9575" y="698500"/>
            <a:ext cx="6207125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50" spcFirstLastPara="1" rIns="93350" wrap="square" tIns="466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5045"/>
            <a:ext cx="3044719" cy="465614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spcFirstLastPara="1" rIns="93350" wrap="square" tIns="466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spcFirstLastPara="1" rIns="93350" wrap="square" tIns="46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</p:spPr>
        <p:txBody>
          <a:bodyPr anchorCtr="0" anchor="t" bIns="46675" lIns="93350" spcFirstLastPara="1" rIns="93350" wrap="square" tIns="46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409575" y="698500"/>
            <a:ext cx="6207125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ver Slide">
  <p:cSld name="2_Cover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1320393"/>
            <a:ext cx="9144000" cy="3362743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396072" y="1603652"/>
            <a:ext cx="8351856" cy="13295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96072" y="3020419"/>
            <a:ext cx="8351856" cy="290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>
                <a:solidFill>
                  <a:srgbClr val="8C8C8C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>
                <a:solidFill>
                  <a:srgbClr val="8C8C8C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>
                <a:solidFill>
                  <a:srgbClr val="8C8C8C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>
                <a:solidFill>
                  <a:srgbClr val="8C8C8C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>
                <a:solidFill>
                  <a:srgbClr val="8C8C8C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>
                <a:solidFill>
                  <a:srgbClr val="8C8C8C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>
                <a:solidFill>
                  <a:srgbClr val="8C8C8C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>
                <a:solidFill>
                  <a:srgbClr val="8C8C8C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2" type="body"/>
          </p:nvPr>
        </p:nvSpPr>
        <p:spPr>
          <a:xfrm>
            <a:off x="396072" y="3816384"/>
            <a:ext cx="5853112" cy="528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sz="15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o"/>
              <a:defRPr>
                <a:solidFill>
                  <a:schemeClr val="lt1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3" type="body"/>
          </p:nvPr>
        </p:nvSpPr>
        <p:spPr>
          <a:xfrm>
            <a:off x="5842000" y="3816383"/>
            <a:ext cx="2905928" cy="528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sz="15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87837"/>
            <a:ext cx="91440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653" y="400173"/>
            <a:ext cx="4550912" cy="44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s &amp; Copy 1">
  <p:cSld name="Charts &amp; Copy 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>
            <p:ph idx="2" type="chart"/>
          </p:nvPr>
        </p:nvSpPr>
        <p:spPr>
          <a:xfrm>
            <a:off x="457200" y="721883"/>
            <a:ext cx="2569034" cy="161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1"/>
          <p:cNvSpPr/>
          <p:nvPr>
            <p:ph idx="3" type="chart"/>
          </p:nvPr>
        </p:nvSpPr>
        <p:spPr>
          <a:xfrm>
            <a:off x="3292188" y="721883"/>
            <a:ext cx="2569034" cy="161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1"/>
          <p:cNvSpPr/>
          <p:nvPr>
            <p:ph idx="4" type="chart"/>
          </p:nvPr>
        </p:nvSpPr>
        <p:spPr>
          <a:xfrm>
            <a:off x="6110868" y="721883"/>
            <a:ext cx="2569034" cy="161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type="title"/>
          </p:nvPr>
        </p:nvSpPr>
        <p:spPr>
          <a:xfrm>
            <a:off x="457199" y="123568"/>
            <a:ext cx="822024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457200" y="2429425"/>
            <a:ext cx="2569036" cy="1818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5" type="body"/>
          </p:nvPr>
        </p:nvSpPr>
        <p:spPr>
          <a:xfrm>
            <a:off x="3282779" y="2429425"/>
            <a:ext cx="2569036" cy="1818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6" type="body"/>
          </p:nvPr>
        </p:nvSpPr>
        <p:spPr>
          <a:xfrm>
            <a:off x="6116595" y="2429425"/>
            <a:ext cx="2569036" cy="1818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s &amp; Copy 2">
  <p:cSld name="Charts &amp; Copy 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/>
          <p:nvPr>
            <p:ph idx="2" type="chart"/>
          </p:nvPr>
        </p:nvSpPr>
        <p:spPr>
          <a:xfrm>
            <a:off x="457200" y="721883"/>
            <a:ext cx="1985216" cy="161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type="title"/>
          </p:nvPr>
        </p:nvSpPr>
        <p:spPr>
          <a:xfrm>
            <a:off x="457199" y="123568"/>
            <a:ext cx="822024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457200" y="2429425"/>
            <a:ext cx="1985218" cy="1818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/>
          <p:nvPr>
            <p:ph idx="3" type="chart"/>
          </p:nvPr>
        </p:nvSpPr>
        <p:spPr>
          <a:xfrm>
            <a:off x="2538661" y="721883"/>
            <a:ext cx="1985216" cy="161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4" type="body"/>
          </p:nvPr>
        </p:nvSpPr>
        <p:spPr>
          <a:xfrm>
            <a:off x="2538661" y="2429425"/>
            <a:ext cx="1985218" cy="1818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/>
          <p:nvPr>
            <p:ph idx="5" type="chart"/>
          </p:nvPr>
        </p:nvSpPr>
        <p:spPr>
          <a:xfrm>
            <a:off x="4620122" y="721883"/>
            <a:ext cx="1985216" cy="161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6" type="body"/>
          </p:nvPr>
        </p:nvSpPr>
        <p:spPr>
          <a:xfrm>
            <a:off x="4620122" y="2429425"/>
            <a:ext cx="1985218" cy="1818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/>
          <p:nvPr>
            <p:ph idx="7" type="chart"/>
          </p:nvPr>
        </p:nvSpPr>
        <p:spPr>
          <a:xfrm>
            <a:off x="6701582" y="721883"/>
            <a:ext cx="1985216" cy="161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8" type="body"/>
          </p:nvPr>
        </p:nvSpPr>
        <p:spPr>
          <a:xfrm>
            <a:off x="6701582" y="2429425"/>
            <a:ext cx="1985218" cy="1818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rts &amp; Copy 2">
  <p:cSld name="1_Charts &amp; Copy 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>
            <p:ph idx="2" type="chart"/>
          </p:nvPr>
        </p:nvSpPr>
        <p:spPr>
          <a:xfrm>
            <a:off x="457200" y="721883"/>
            <a:ext cx="1985216" cy="161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title"/>
          </p:nvPr>
        </p:nvSpPr>
        <p:spPr>
          <a:xfrm>
            <a:off x="457199" y="123568"/>
            <a:ext cx="822024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57200" y="2429425"/>
            <a:ext cx="8220242" cy="1818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/>
          <p:nvPr>
            <p:ph idx="3" type="chart"/>
          </p:nvPr>
        </p:nvSpPr>
        <p:spPr>
          <a:xfrm>
            <a:off x="2538661" y="721883"/>
            <a:ext cx="1985216" cy="161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/>
          <p:nvPr>
            <p:ph idx="4" type="chart"/>
          </p:nvPr>
        </p:nvSpPr>
        <p:spPr>
          <a:xfrm>
            <a:off x="4620122" y="721883"/>
            <a:ext cx="1985216" cy="161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/>
          <p:nvPr>
            <p:ph idx="5" type="chart"/>
          </p:nvPr>
        </p:nvSpPr>
        <p:spPr>
          <a:xfrm>
            <a:off x="6701582" y="721883"/>
            <a:ext cx="1985216" cy="161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&amp; Copy">
  <p:cSld name="Chart &amp; Cop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>
            <p:ph idx="2" type="chart"/>
          </p:nvPr>
        </p:nvSpPr>
        <p:spPr>
          <a:xfrm>
            <a:off x="457199" y="594059"/>
            <a:ext cx="4031673" cy="3653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type="title"/>
          </p:nvPr>
        </p:nvSpPr>
        <p:spPr>
          <a:xfrm>
            <a:off x="457199" y="123568"/>
            <a:ext cx="822024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4562641" y="594059"/>
            <a:ext cx="4114801" cy="3653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py &amp; Chart">
  <p:cSld name="Copy &amp; Char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>
            <p:ph idx="2" type="chart"/>
          </p:nvPr>
        </p:nvSpPr>
        <p:spPr>
          <a:xfrm>
            <a:off x="4655127" y="594059"/>
            <a:ext cx="4022315" cy="3653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457199" y="123568"/>
            <a:ext cx="822024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457199" y="594059"/>
            <a:ext cx="4114801" cy="3653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py &amp; Chart">
  <p:cSld name="1_Copy &amp; Char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0" y="4295775"/>
            <a:ext cx="9144000" cy="8477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/>
          <p:nvPr>
            <p:ph type="ctrTitle"/>
          </p:nvPr>
        </p:nvSpPr>
        <p:spPr>
          <a:xfrm>
            <a:off x="470499" y="2038173"/>
            <a:ext cx="8351856" cy="664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sz="4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48200"/>
            <a:ext cx="91440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3031" y="4096311"/>
            <a:ext cx="4077938" cy="3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py &amp; Chart">
  <p:cSld name="2_Copy &amp; Char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0" y="4295775"/>
            <a:ext cx="9144000" cy="8477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/>
          <p:nvPr>
            <p:ph type="ctrTitle"/>
          </p:nvPr>
        </p:nvSpPr>
        <p:spPr>
          <a:xfrm>
            <a:off x="470499" y="2038173"/>
            <a:ext cx="8351856" cy="664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sz="4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48200"/>
            <a:ext cx="91440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3031" y="4096311"/>
            <a:ext cx="4077938" cy="3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Logos">
  <p:cSld name="Closing Logo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48200"/>
            <a:ext cx="91440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3031" y="2280183"/>
            <a:ext cx="4077938" cy="3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Divider">
  <p:cSld name="2_Section Divi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surrounded by trees&#10;&#10;Description automatically generated" id="110" name="Google Shape;110;p19"/>
          <p:cNvPicPr preferRelativeResize="0"/>
          <p:nvPr/>
        </p:nvPicPr>
        <p:blipFill rotWithShape="1">
          <a:blip r:embed="rId2">
            <a:alphaModFix/>
          </a:blip>
          <a:srcRect b="17333" l="17541" r="0" t="0"/>
          <a:stretch/>
        </p:blipFill>
        <p:spPr>
          <a:xfrm>
            <a:off x="484" y="0"/>
            <a:ext cx="914351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type="ctrTitle"/>
          </p:nvPr>
        </p:nvSpPr>
        <p:spPr>
          <a:xfrm>
            <a:off x="470499" y="1409680"/>
            <a:ext cx="8351856" cy="664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sz="4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470499" y="2179750"/>
            <a:ext cx="8351856" cy="290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>
                <a:solidFill>
                  <a:srgbClr val="8C8C8C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>
                <a:solidFill>
                  <a:srgbClr val="8C8C8C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>
                <a:solidFill>
                  <a:srgbClr val="8C8C8C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>
                <a:solidFill>
                  <a:srgbClr val="8C8C8C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>
                <a:solidFill>
                  <a:srgbClr val="8C8C8C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>
                <a:solidFill>
                  <a:srgbClr val="8C8C8C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>
                <a:solidFill>
                  <a:srgbClr val="8C8C8C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>
                <a:solidFill>
                  <a:srgbClr val="8C8C8C"/>
                </a:solidFill>
              </a:defRPr>
            </a:lvl9pPr>
          </a:lstStyle>
          <a:p/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48200"/>
            <a:ext cx="914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Divider">
  <p:cSld name="1_Section Divi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 rotWithShape="1">
          <a:blip r:embed="rId2">
            <a:alphaModFix/>
          </a:blip>
          <a:srcRect b="10199" l="-2" r="3983" t="0"/>
          <a:stretch/>
        </p:blipFill>
        <p:spPr>
          <a:xfrm>
            <a:off x="0" y="-2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>
            <a:off x="0" y="0"/>
            <a:ext cx="9144000" cy="4980878"/>
          </a:xfrm>
          <a:prstGeom prst="rect">
            <a:avLst/>
          </a:prstGeom>
          <a:gradFill>
            <a:gsLst>
              <a:gs pos="0">
                <a:srgbClr val="FDF0F0">
                  <a:alpha val="67058"/>
                </a:srgbClr>
              </a:gs>
              <a:gs pos="40000">
                <a:srgbClr val="FDF0F0">
                  <a:alpha val="67058"/>
                </a:srgbClr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 txBox="1"/>
          <p:nvPr>
            <p:ph type="ctrTitle"/>
          </p:nvPr>
        </p:nvSpPr>
        <p:spPr>
          <a:xfrm>
            <a:off x="470499" y="1409680"/>
            <a:ext cx="8351856" cy="664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sz="4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470499" y="2179750"/>
            <a:ext cx="8351856" cy="290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>
                <a:solidFill>
                  <a:srgbClr val="8C8C8C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>
                <a:solidFill>
                  <a:srgbClr val="8C8C8C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>
                <a:solidFill>
                  <a:srgbClr val="8C8C8C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>
                <a:solidFill>
                  <a:srgbClr val="8C8C8C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>
                <a:solidFill>
                  <a:srgbClr val="8C8C8C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>
                <a:solidFill>
                  <a:srgbClr val="8C8C8C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>
                <a:solidFill>
                  <a:srgbClr val="8C8C8C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>
                <a:solidFill>
                  <a:srgbClr val="8C8C8C"/>
                </a:solidFill>
              </a:defRPr>
            </a:lvl9pPr>
          </a:lstStyle>
          <a:p/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48200"/>
            <a:ext cx="914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>
  <p:cSld name="Section Divi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4295775"/>
            <a:ext cx="9144000" cy="8477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48200"/>
            <a:ext cx="9144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type="ctrTitle"/>
          </p:nvPr>
        </p:nvSpPr>
        <p:spPr>
          <a:xfrm>
            <a:off x="470499" y="2325252"/>
            <a:ext cx="8351856" cy="664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sz="4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470499" y="3095322"/>
            <a:ext cx="8351856" cy="290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>
                <a:solidFill>
                  <a:srgbClr val="8C8C8C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>
                <a:solidFill>
                  <a:srgbClr val="8C8C8C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>
                <a:solidFill>
                  <a:srgbClr val="8C8C8C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>
                <a:solidFill>
                  <a:srgbClr val="8C8C8C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>
                <a:solidFill>
                  <a:srgbClr val="8C8C8C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>
                <a:solidFill>
                  <a:srgbClr val="8C8C8C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>
                <a:solidFill>
                  <a:srgbClr val="8C8C8C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>
                <a:solidFill>
                  <a:srgbClr val="8C8C8C"/>
                </a:solidFill>
              </a:defRPr>
            </a:lvl9pPr>
          </a:lstStyle>
          <a:p/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653" y="400173"/>
            <a:ext cx="4550912" cy="44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ction Divider">
  <p:cSld name="3_Section Divi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surrounded by trees&#10;&#10;Description automatically generated" id="121" name="Google Shape;121;p21"/>
          <p:cNvPicPr preferRelativeResize="0"/>
          <p:nvPr/>
        </p:nvPicPr>
        <p:blipFill rotWithShape="1">
          <a:blip r:embed="rId2">
            <a:alphaModFix/>
          </a:blip>
          <a:srcRect b="5272" l="-1" r="37081" t="3165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 rot="-5400000">
            <a:off x="944764" y="359779"/>
            <a:ext cx="2923770" cy="4813301"/>
          </a:xfrm>
          <a:prstGeom prst="rect">
            <a:avLst/>
          </a:prstGeom>
          <a:gradFill>
            <a:gsLst>
              <a:gs pos="0">
                <a:srgbClr val="FDF0F0">
                  <a:alpha val="79607"/>
                </a:srgbClr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 txBox="1"/>
          <p:nvPr>
            <p:ph type="ctrTitle"/>
          </p:nvPr>
        </p:nvSpPr>
        <p:spPr>
          <a:xfrm>
            <a:off x="469884" y="1930721"/>
            <a:ext cx="3641761" cy="13295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sz="4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469884" y="3337370"/>
            <a:ext cx="3641761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>
                <a:solidFill>
                  <a:srgbClr val="8C8C8C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>
                <a:solidFill>
                  <a:srgbClr val="8C8C8C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>
                <a:solidFill>
                  <a:srgbClr val="8C8C8C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>
                <a:solidFill>
                  <a:srgbClr val="8C8C8C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>
                <a:solidFill>
                  <a:srgbClr val="8C8C8C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>
                <a:solidFill>
                  <a:srgbClr val="8C8C8C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>
                <a:solidFill>
                  <a:srgbClr val="8C8C8C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>
                <a:solidFill>
                  <a:srgbClr val="8C8C8C"/>
                </a:solidFill>
              </a:defRPr>
            </a:lvl9pPr>
          </a:lstStyle>
          <a:p/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48200"/>
            <a:ext cx="914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ction Divider">
  <p:cSld name="4_Section Divid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2">
            <a:alphaModFix/>
          </a:blip>
          <a:srcRect b="2651" l="-2" r="19035" t="21629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48200"/>
            <a:ext cx="9144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 rot="-5400000">
            <a:off x="944764" y="356222"/>
            <a:ext cx="2923770" cy="4813301"/>
          </a:xfrm>
          <a:prstGeom prst="rect">
            <a:avLst/>
          </a:prstGeom>
          <a:gradFill>
            <a:gsLst>
              <a:gs pos="0">
                <a:srgbClr val="FDF0F0">
                  <a:alpha val="79607"/>
                </a:srgbClr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 txBox="1"/>
          <p:nvPr>
            <p:ph type="ctrTitle"/>
          </p:nvPr>
        </p:nvSpPr>
        <p:spPr>
          <a:xfrm>
            <a:off x="476021" y="1927164"/>
            <a:ext cx="3641761" cy="13295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sz="4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" type="subTitle"/>
          </p:nvPr>
        </p:nvSpPr>
        <p:spPr>
          <a:xfrm>
            <a:off x="476021" y="3333813"/>
            <a:ext cx="3641761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>
                <a:solidFill>
                  <a:srgbClr val="8C8C8C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>
                <a:solidFill>
                  <a:srgbClr val="8C8C8C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>
                <a:solidFill>
                  <a:srgbClr val="8C8C8C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>
                <a:solidFill>
                  <a:srgbClr val="8C8C8C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>
                <a:solidFill>
                  <a:srgbClr val="8C8C8C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>
                <a:solidFill>
                  <a:srgbClr val="8C8C8C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>
                <a:solidFill>
                  <a:srgbClr val="8C8C8C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>
                <a:solidFill>
                  <a:srgbClr val="8C8C8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py Only">
  <p:cSld name="Copy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199" y="123568"/>
            <a:ext cx="822024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199" y="594059"/>
            <a:ext cx="8233719" cy="3653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py Only">
  <p:cSld name="1_Copy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270024" y="4326523"/>
            <a:ext cx="8475077" cy="5891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457199" y="123568"/>
            <a:ext cx="822024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199" y="594059"/>
            <a:ext cx="8233719" cy="4285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Copy">
  <p:cSld name="Image &amp; Cop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>
            <p:ph idx="2" type="pic"/>
          </p:nvPr>
        </p:nvSpPr>
        <p:spPr>
          <a:xfrm>
            <a:off x="5589662" y="0"/>
            <a:ext cx="3554338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48200"/>
            <a:ext cx="9144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type="title"/>
          </p:nvPr>
        </p:nvSpPr>
        <p:spPr>
          <a:xfrm>
            <a:off x="457199" y="123568"/>
            <a:ext cx="481901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199" y="594059"/>
            <a:ext cx="4826917" cy="3653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Column">
  <p:cSld name="Double Colum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199" y="123568"/>
            <a:ext cx="822024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594059"/>
            <a:ext cx="4040660" cy="3653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636782" y="594059"/>
            <a:ext cx="4040660" cy="3653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nly">
  <p:cSld name="Tab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>
            <p:ph idx="2" type="pic"/>
          </p:nvPr>
        </p:nvSpPr>
        <p:spPr>
          <a:xfrm>
            <a:off x="5443870" y="0"/>
            <a:ext cx="370013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457199" y="123568"/>
            <a:ext cx="467346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457199" y="594059"/>
            <a:ext cx="4681125" cy="3653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&amp; Copy 3 Column">
  <p:cSld name="Images &amp; Copy 3 Colum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>
            <p:ph idx="2" type="pic"/>
          </p:nvPr>
        </p:nvSpPr>
        <p:spPr>
          <a:xfrm>
            <a:off x="457200" y="662507"/>
            <a:ext cx="2569035" cy="1707543"/>
          </a:xfrm>
          <a:prstGeom prst="rect">
            <a:avLst/>
          </a:prstGeom>
          <a:solidFill>
            <a:srgbClr val="959595"/>
          </a:solidFill>
          <a:ln>
            <a:noFill/>
          </a:ln>
        </p:spPr>
      </p:sp>
      <p:sp>
        <p:nvSpPr>
          <p:cNvPr id="52" name="Google Shape;52;p9"/>
          <p:cNvSpPr/>
          <p:nvPr>
            <p:ph idx="3" type="pic"/>
          </p:nvPr>
        </p:nvSpPr>
        <p:spPr>
          <a:xfrm>
            <a:off x="3287483" y="662507"/>
            <a:ext cx="2569035" cy="1707543"/>
          </a:xfrm>
          <a:prstGeom prst="rect">
            <a:avLst/>
          </a:prstGeom>
          <a:solidFill>
            <a:srgbClr val="959595"/>
          </a:solidFill>
          <a:ln>
            <a:noFill/>
          </a:ln>
        </p:spPr>
      </p:sp>
      <p:sp>
        <p:nvSpPr>
          <p:cNvPr id="53" name="Google Shape;53;p9"/>
          <p:cNvSpPr/>
          <p:nvPr>
            <p:ph idx="4" type="pic"/>
          </p:nvPr>
        </p:nvSpPr>
        <p:spPr>
          <a:xfrm>
            <a:off x="6117765" y="662507"/>
            <a:ext cx="2569035" cy="1707543"/>
          </a:xfrm>
          <a:prstGeom prst="rect">
            <a:avLst/>
          </a:prstGeom>
          <a:solidFill>
            <a:srgbClr val="959595"/>
          </a:solidFill>
          <a:ln>
            <a:noFill/>
          </a:ln>
        </p:spPr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457199" y="123568"/>
            <a:ext cx="822024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457200" y="2429425"/>
            <a:ext cx="2569036" cy="1818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5" type="body"/>
          </p:nvPr>
        </p:nvSpPr>
        <p:spPr>
          <a:xfrm>
            <a:off x="3282779" y="2429425"/>
            <a:ext cx="2569036" cy="1818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6" type="body"/>
          </p:nvPr>
        </p:nvSpPr>
        <p:spPr>
          <a:xfrm>
            <a:off x="6116595" y="2429425"/>
            <a:ext cx="2569036" cy="1818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Top &amp; Copy Bottom">
  <p:cSld name="Image Top &amp; Copy Bot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>
            <p:ph idx="2" type="pic"/>
          </p:nvPr>
        </p:nvSpPr>
        <p:spPr>
          <a:xfrm>
            <a:off x="457200" y="660569"/>
            <a:ext cx="8229598" cy="1707543"/>
          </a:xfrm>
          <a:prstGeom prst="rect">
            <a:avLst/>
          </a:prstGeom>
          <a:solidFill>
            <a:srgbClr val="959595"/>
          </a:solidFill>
          <a:ln>
            <a:noFill/>
          </a:ln>
        </p:spPr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457199" y="123568"/>
            <a:ext cx="822024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457200" y="2429425"/>
            <a:ext cx="8220242" cy="1818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22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8.xml"/><Relationship Id="rId21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1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648200"/>
            <a:ext cx="9144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57199" y="1"/>
            <a:ext cx="8149665" cy="937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4311873" y="4988311"/>
            <a:ext cx="520255" cy="155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199" y="1169399"/>
            <a:ext cx="8163025" cy="9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652" y="4542181"/>
            <a:ext cx="2616583" cy="2559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57199" y="123568"/>
            <a:ext cx="822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1900"/>
              <a:t>Government Health Expenditure Trends in Latin America &amp; the Caribbean</a:t>
            </a:r>
            <a:endParaRPr sz="1900"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6009025" y="594050"/>
            <a:ext cx="2816400" cy="42861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Growth patterns vary significantly among countries.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2010, 2014-2015 show declining trends in multiple countries.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Government health spending is influenced by economic shifts and policy changes.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Stable trends (e.g., Argentina, Colombia) suggest more consistent policy approaches.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594050"/>
            <a:ext cx="5484426" cy="280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518763" y="3451150"/>
            <a:ext cx="5237400" cy="14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Highest Growth (red plus): Dominican Republic (2007, +17.38%)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Most Significant Growth (yellow plus): Argentina (2009, +8.82%)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Largest Decline (red cross): Ecuador (2015, -5.93%)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Most Negative Growth (yellow cross): Brazil (2012, -2.56%)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CM_Template_Cobranded PPT_Gray">
  <a:themeElements>
    <a:clrScheme name="WCM 2022">
      <a:dk1>
        <a:srgbClr val="2D2E2D"/>
      </a:dk1>
      <a:lt1>
        <a:srgbClr val="FFFFFF"/>
      </a:lt1>
      <a:dk2>
        <a:srgbClr val="555555"/>
      </a:dk2>
      <a:lt2>
        <a:srgbClr val="EFEEED"/>
      </a:lt2>
      <a:accent1>
        <a:srgbClr val="B31B1B"/>
      </a:accent1>
      <a:accent2>
        <a:srgbClr val="CF4520"/>
      </a:accent2>
      <a:accent3>
        <a:srgbClr val="E87722"/>
      </a:accent3>
      <a:accent4>
        <a:srgbClr val="FFC72C"/>
      </a:accent4>
      <a:accent5>
        <a:srgbClr val="8D8E8D"/>
      </a:accent5>
      <a:accent6>
        <a:srgbClr val="CECFCD"/>
      </a:accent6>
      <a:hlink>
        <a:srgbClr val="272727"/>
      </a:hlink>
      <a:folHlink>
        <a:srgbClr val="2727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