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-9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11/07/16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 dirty="0" smtClean="0"/>
              <a:t>Simulation</a:t>
            </a:r>
            <a:r>
              <a:rPr lang="de-DE" dirty="0" smtClean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4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fd1_simulation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" y="0"/>
            <a:ext cx="10623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2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Gantt Diagramm der Simulation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5860"/>
            <a:ext cx="12192000" cy="32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7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uflegernachob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60" y="910765"/>
            <a:ext cx="5930239" cy="5156729"/>
          </a:xfrm>
          <a:prstGeom prst="rect">
            <a:avLst/>
          </a:prstGeom>
        </p:spPr>
      </p:pic>
      <p:pic>
        <p:nvPicPr>
          <p:cNvPr id="6" name="Picture 5" descr="vonunt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954699"/>
            <a:ext cx="5811366" cy="50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01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Words>6</Words>
  <Application>Microsoft Macintosh PowerPoint</Application>
  <PresentationFormat>Custom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Parallax</vt:lpstr>
      <vt:lpstr>Simulation:</vt:lpstr>
      <vt:lpstr>PowerPoint Presentation</vt:lpstr>
      <vt:lpstr>Gantt Diagramm der Simulation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Hochregallager</dc:title>
  <dc:creator>Simon</dc:creator>
  <cp:lastModifiedBy>f</cp:lastModifiedBy>
  <cp:revision>5</cp:revision>
  <dcterms:created xsi:type="dcterms:W3CDTF">2016-07-11T11:50:35Z</dcterms:created>
  <dcterms:modified xsi:type="dcterms:W3CDTF">2016-07-11T17:05:16Z</dcterms:modified>
</cp:coreProperties>
</file>