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Hochregallager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28401" y="3996267"/>
            <a:ext cx="8574621" cy="1388534"/>
          </a:xfrm>
        </p:spPr>
        <p:txBody>
          <a:bodyPr/>
          <a:lstStyle/>
          <a:p>
            <a:r>
              <a:rPr lang="de-DE" dirty="0" smtClean="0"/>
              <a:t>Von Michael Thomas,  Andreas </a:t>
            </a:r>
            <a:r>
              <a:rPr lang="de-DE" dirty="0" err="1" smtClean="0"/>
              <a:t>Glatz</a:t>
            </a:r>
            <a:r>
              <a:rPr lang="de-DE" dirty="0" smtClean="0"/>
              <a:t>, Simon Weitzel, Felix </a:t>
            </a:r>
            <a:r>
              <a:rPr lang="de-DE" dirty="0" err="1" smtClean="0"/>
              <a:t>Baral</a:t>
            </a:r>
            <a:r>
              <a:rPr lang="de-DE" dirty="0" smtClean="0"/>
              <a:t> - Weber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8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Ein- und Ausgabe</a:t>
            </a:r>
          </a:p>
          <a:p>
            <a:r>
              <a:rPr lang="de-DE" sz="2800" dirty="0"/>
              <a:t>Steuerung</a:t>
            </a:r>
          </a:p>
          <a:p>
            <a:r>
              <a:rPr lang="de-DE" sz="2800" dirty="0" smtClean="0"/>
              <a:t>Simulation</a:t>
            </a:r>
          </a:p>
          <a:p>
            <a:r>
              <a:rPr lang="de-DE" sz="2800" dirty="0" smtClean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1033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3" y="2912402"/>
            <a:ext cx="4894262" cy="2633396"/>
          </a:xfrm>
          <a:prstGeom prst="rect">
            <a:avLst/>
          </a:prstGeo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49" y="2912402"/>
            <a:ext cx="4867275" cy="2633396"/>
          </a:xfrm>
        </p:spPr>
      </p:pic>
    </p:spTree>
    <p:extLst>
      <p:ext uri="{BB962C8B-B14F-4D97-AF65-F5344CB8AC3E}">
        <p14:creationId xmlns:p14="http://schemas.microsoft.com/office/powerpoint/2010/main" val="37724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35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Hochregallager</vt:lpstr>
      <vt:lpstr>Gliederung</vt:lpstr>
      <vt:lpstr>Einführung</vt:lpstr>
      <vt:lpstr>Eingabe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Hochregallager</dc:title>
  <dc:creator>Simon</dc:creator>
  <cp:lastModifiedBy>Simon</cp:lastModifiedBy>
  <cp:revision>3</cp:revision>
  <dcterms:created xsi:type="dcterms:W3CDTF">2016-07-11T11:50:35Z</dcterms:created>
  <dcterms:modified xsi:type="dcterms:W3CDTF">2016-07-11T12:17:12Z</dcterms:modified>
</cp:coreProperties>
</file>