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2" r:id="rId3"/>
    <p:sldId id="261" r:id="rId4"/>
    <p:sldId id="260" r:id="rId5"/>
    <p:sldId id="267" r:id="rId6"/>
    <p:sldId id="272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2060"/>
    <a:srgbClr val="7B0007"/>
    <a:srgbClr val="FFFFFF"/>
    <a:srgbClr val="7F0007"/>
    <a:srgbClr val="FF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 snapToObjects="1">
      <p:cViewPr>
        <p:scale>
          <a:sx n="107" d="100"/>
          <a:sy n="107" d="100"/>
        </p:scale>
        <p:origin x="2560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8887-2047-4844-A340-CC26108130A0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1743-7361-9640-B928-7F77BE590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0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73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3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93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1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3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6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3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1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8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91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C1743-7361-9640-B928-7F77BE590FB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62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F735-6C94-AB48-BAC4-0DF29B335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F3DB7-47E2-5C4B-813A-58B06E65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78A50-91E8-154B-8F5B-582A411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89E05D-5E84-F043-852F-AB854AC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1115D-7C1C-0C4B-8800-3DE6D53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6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1DE90-04B4-6949-8BAE-83656136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14B60-C640-1346-861A-5ADD5C2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89362-E1E0-2141-B060-6C35B27F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6908A-2EBA-B544-8CDB-BDE13CD0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C898A-C7CA-5943-B72D-F62F6132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0B8438-8B4B-3241-B9CD-C64CC8CAD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5ECA63-F069-0E47-B563-B90199E9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BCA5B-CB8D-DD40-820C-951573FF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76063-8D4A-2F4F-B4EA-013D4BD5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980F-8399-CE4E-BD9B-701F5575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5C747-6F69-B647-AA88-99045EB4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DE776-CCE4-374B-AAE8-1907B9C4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38702-04D2-9147-A483-CFFD570A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35091-E84A-884A-A612-8CE8A123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19115-B990-894A-850B-AB5EFCAE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57D75-4D99-C647-8BCF-A5F9B929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3B269E-B591-084E-8CE7-671F3BC4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DD272F-9345-B446-A083-FB07EC3D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A6B2C-284E-F646-B0AB-7B7AA89D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5FBC2-33A2-224D-A128-6198B50B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7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AD165-6EE0-D240-9EE3-4B0AC8DF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89260-D93B-DD4B-B956-AE8D32CB5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58E13-76B8-A746-8C48-114DF7D7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EB67C-8F4F-724F-94C0-0EEF5BD8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EA6365-5C17-5A40-9924-ECF23587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B9DB8C-F460-744B-AB61-2DCABCC2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4847E-4920-3B41-AAA1-F9622CEC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56615-8938-C34B-9CEA-703B0778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2F746F-98B6-424F-8C94-994A77518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456DF9-A899-D848-B998-316D37CE2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7DE2CE-AF3D-D54C-9669-E9B79E7D1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067C90-A4DB-704A-827F-81D1F87A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E44C23-637D-1E4F-A4D5-5D490CF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4060F4-9CAA-B541-A44A-95DE9EDA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0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A1D96-CA87-8B4A-A3C7-EB11D133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9CEBFB-FD55-DC47-AB5C-A23FBD8B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D35288-70FF-5848-BF50-9A23D775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2B0AA-F3A4-E442-89A5-715A2F5B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FA1A52-854F-F449-BBBB-089E81C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C814AB-93EF-5546-9900-B5567B81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5945E-4F6A-DF4C-86E2-9FA99E67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9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8C204-9F48-0C44-AB4F-8D68F01D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A9C187-1683-3347-B29C-89313D3E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07E76-7F0D-7C46-9758-321D599F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64EC-2221-8E44-8F69-8D6DD7A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8CDB6B-688E-E745-84A5-E9CA304C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EBF8F-0773-2647-9D5A-8F3526D5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17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318B3-9FCD-1E4F-A70E-F92A49B0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CEDCF8-995C-0A44-83B4-6898479F4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18264-27DF-7845-99BC-90DD41B8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5ED845-DF79-8E40-9EDC-AEC06599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32C58-6FBD-D04A-9D81-778D9EB1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CF9617-B195-0D42-AA91-A4D7E5BE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3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96C846-6391-7B45-9401-43570666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78368-97E2-904A-9462-30AA928C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632EA-557B-C741-8F79-6FB57B300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5E1-918B-1B40-A8CD-A03F0F673874}" type="datetimeFigureOut">
              <a:rPr lang="de-DE" smtClean="0"/>
              <a:t>13.01.20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27015-BF04-444D-AFE1-5014633A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702AF-B1AE-9E49-8BB5-96D3A9D2E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72D1-5B95-4A46-9378-00C111410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34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rogrammierer">
            <a:extLst>
              <a:ext uri="{FF2B5EF4-FFF2-40B4-BE49-F238E27FC236}">
                <a16:creationId xmlns:a16="http://schemas.microsoft.com/office/drawing/2014/main" id="{143B4F8F-8D83-1C4F-B232-CDD7F043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52400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3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E1F4B7D-695A-E14C-8C38-9D69F3842C1F}"/>
              </a:ext>
            </a:extLst>
          </p:cNvPr>
          <p:cNvSpPr/>
          <p:nvPr/>
        </p:nvSpPr>
        <p:spPr>
          <a:xfrm>
            <a:off x="7079164" y="4494531"/>
            <a:ext cx="1874831" cy="19487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1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8D3275C-5DAE-E045-9A4C-DC74A708F0D9}"/>
              </a:ext>
            </a:extLst>
          </p:cNvPr>
          <p:cNvSpPr/>
          <p:nvPr/>
        </p:nvSpPr>
        <p:spPr>
          <a:xfrm>
            <a:off x="7079164" y="4494531"/>
            <a:ext cx="1874831" cy="19487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7E6699D-AC1C-C448-B7F5-052E80D985AB}"/>
              </a:ext>
            </a:extLst>
          </p:cNvPr>
          <p:cNvSpPr/>
          <p:nvPr/>
        </p:nvSpPr>
        <p:spPr>
          <a:xfrm>
            <a:off x="4748712" y="2199146"/>
            <a:ext cx="1874831" cy="19487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73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4244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2BCAE5-D5AC-4148-A4FC-14A2B78A512E}"/>
              </a:ext>
            </a:extLst>
          </p:cNvPr>
          <p:cNvSpPr/>
          <p:nvPr/>
        </p:nvSpPr>
        <p:spPr>
          <a:xfrm>
            <a:off x="6900472" y="522515"/>
            <a:ext cx="2319135" cy="62107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782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2BCAE5-D5AC-4148-A4FC-14A2B78A512E}"/>
              </a:ext>
            </a:extLst>
          </p:cNvPr>
          <p:cNvSpPr/>
          <p:nvPr/>
        </p:nvSpPr>
        <p:spPr>
          <a:xfrm>
            <a:off x="6900472" y="522515"/>
            <a:ext cx="2319135" cy="62107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7AA4388-9025-AE4D-9B09-C3181773B90C}"/>
              </a:ext>
            </a:extLst>
          </p:cNvPr>
          <p:cNvCxnSpPr/>
          <p:nvPr/>
        </p:nvCxnSpPr>
        <p:spPr>
          <a:xfrm flipV="1">
            <a:off x="4346369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39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2BCAE5-D5AC-4148-A4FC-14A2B78A512E}"/>
              </a:ext>
            </a:extLst>
          </p:cNvPr>
          <p:cNvSpPr/>
          <p:nvPr/>
        </p:nvSpPr>
        <p:spPr>
          <a:xfrm>
            <a:off x="4468774" y="498765"/>
            <a:ext cx="2319135" cy="62107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F379CA-F17F-7D47-B0F2-C92B4BB79BF8}"/>
              </a:ext>
            </a:extLst>
          </p:cNvPr>
          <p:cNvCxnSpPr/>
          <p:nvPr/>
        </p:nvCxnSpPr>
        <p:spPr>
          <a:xfrm flipV="1">
            <a:off x="4346369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3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rgbClr val="002060">
              <a:alpha val="2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2BCAE5-D5AC-4148-A4FC-14A2B78A512E}"/>
              </a:ext>
            </a:extLst>
          </p:cNvPr>
          <p:cNvSpPr/>
          <p:nvPr/>
        </p:nvSpPr>
        <p:spPr>
          <a:xfrm>
            <a:off x="4468774" y="498765"/>
            <a:ext cx="2319135" cy="62107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F379CA-F17F-7D47-B0F2-C92B4BB79BF8}"/>
              </a:ext>
            </a:extLst>
          </p:cNvPr>
          <p:cNvCxnSpPr/>
          <p:nvPr/>
        </p:nvCxnSpPr>
        <p:spPr>
          <a:xfrm flipV="1">
            <a:off x="4346369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6336E07-5ABE-D547-BE8A-C4FA1D944CF2}"/>
              </a:ext>
            </a:extLst>
          </p:cNvPr>
          <p:cNvCxnSpPr/>
          <p:nvPr/>
        </p:nvCxnSpPr>
        <p:spPr>
          <a:xfrm flipV="1">
            <a:off x="9345880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81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F379CA-F17F-7D47-B0F2-C92B4BB79BF8}"/>
              </a:ext>
            </a:extLst>
          </p:cNvPr>
          <p:cNvCxnSpPr/>
          <p:nvPr/>
        </p:nvCxnSpPr>
        <p:spPr>
          <a:xfrm flipV="1">
            <a:off x="4346369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6336E07-5ABE-D547-BE8A-C4FA1D944CF2}"/>
              </a:ext>
            </a:extLst>
          </p:cNvPr>
          <p:cNvCxnSpPr/>
          <p:nvPr/>
        </p:nvCxnSpPr>
        <p:spPr>
          <a:xfrm flipV="1">
            <a:off x="9345880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4BD116B-EB44-7342-86B7-6BC144E46C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34701" y="1356486"/>
            <a:ext cx="0" cy="954551"/>
          </a:xfrm>
          <a:prstGeom prst="straightConnector1">
            <a:avLst/>
          </a:prstGeom>
          <a:ln w="44450">
            <a:solidFill>
              <a:srgbClr val="00206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ADF4027-5E19-D84B-8704-25D972138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5362" y="6299602"/>
            <a:ext cx="0" cy="954551"/>
          </a:xfrm>
          <a:prstGeom prst="straightConnector1">
            <a:avLst/>
          </a:prstGeom>
          <a:ln w="44450">
            <a:solidFill>
              <a:srgbClr val="00206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37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8135156-C912-D24D-A8BB-1A351E31EDEC}"/>
              </a:ext>
            </a:extLst>
          </p:cNvPr>
          <p:cNvSpPr txBox="1"/>
          <p:nvPr/>
        </p:nvSpPr>
        <p:spPr>
          <a:xfrm>
            <a:off x="7079164" y="3293142"/>
            <a:ext cx="173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236156-8884-3948-9AB9-F13B16621AFE}"/>
              </a:ext>
            </a:extLst>
          </p:cNvPr>
          <p:cNvSpPr txBox="1"/>
          <p:nvPr/>
        </p:nvSpPr>
        <p:spPr>
          <a:xfrm>
            <a:off x="4764050" y="5613318"/>
            <a:ext cx="180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C664438-2B15-6446-BFC2-37C4EA1424E0}"/>
              </a:ext>
            </a:extLst>
          </p:cNvPr>
          <p:cNvSpPr txBox="1"/>
          <p:nvPr/>
        </p:nvSpPr>
        <p:spPr>
          <a:xfrm>
            <a:off x="7077155" y="2175396"/>
            <a:ext cx="1741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77BF97-2CDF-E549-A5A9-66252D69B79B}"/>
              </a:ext>
            </a:extLst>
          </p:cNvPr>
          <p:cNvSpPr txBox="1"/>
          <p:nvPr/>
        </p:nvSpPr>
        <p:spPr>
          <a:xfrm>
            <a:off x="4837676" y="4495572"/>
            <a:ext cx="166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0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F379CA-F17F-7D47-B0F2-C92B4BB79BF8}"/>
              </a:ext>
            </a:extLst>
          </p:cNvPr>
          <p:cNvCxnSpPr/>
          <p:nvPr/>
        </p:nvCxnSpPr>
        <p:spPr>
          <a:xfrm flipV="1">
            <a:off x="4346369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6336E07-5ABE-D547-BE8A-C4FA1D944CF2}"/>
              </a:ext>
            </a:extLst>
          </p:cNvPr>
          <p:cNvCxnSpPr/>
          <p:nvPr/>
        </p:nvCxnSpPr>
        <p:spPr>
          <a:xfrm flipV="1">
            <a:off x="9345880" y="3828533"/>
            <a:ext cx="0" cy="954551"/>
          </a:xfrm>
          <a:prstGeom prst="straightConnector1">
            <a:avLst/>
          </a:prstGeom>
          <a:ln w="44450">
            <a:solidFill>
              <a:srgbClr val="7B0007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4BD116B-EB44-7342-86B7-6BC144E46C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34701" y="1356486"/>
            <a:ext cx="0" cy="954551"/>
          </a:xfrm>
          <a:prstGeom prst="straightConnector1">
            <a:avLst/>
          </a:prstGeom>
          <a:ln w="44450">
            <a:solidFill>
              <a:srgbClr val="00206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ADF4027-5E19-D84B-8704-25D972138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5362" y="6299602"/>
            <a:ext cx="0" cy="954551"/>
          </a:xfrm>
          <a:prstGeom prst="straightConnector1">
            <a:avLst/>
          </a:prstGeom>
          <a:ln w="44450">
            <a:solidFill>
              <a:srgbClr val="00206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72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solidFill>
            <a:schemeClr val="bg1">
              <a:alpha val="25098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260F1C-3D61-694C-B7F4-55569E98C211}"/>
              </a:ext>
            </a:extLst>
          </p:cNvPr>
          <p:cNvSpPr txBox="1"/>
          <p:nvPr/>
        </p:nvSpPr>
        <p:spPr>
          <a:xfrm>
            <a:off x="4764050" y="3285216"/>
            <a:ext cx="180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7BEA30-0E7C-9A45-BFC4-6CB1EBFB4F41}"/>
              </a:ext>
            </a:extLst>
          </p:cNvPr>
          <p:cNvSpPr txBox="1"/>
          <p:nvPr/>
        </p:nvSpPr>
        <p:spPr>
          <a:xfrm>
            <a:off x="4758020" y="2167470"/>
            <a:ext cx="174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12018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rogrammierer">
            <a:extLst>
              <a:ext uri="{FF2B5EF4-FFF2-40B4-BE49-F238E27FC236}">
                <a16:creationId xmlns:a16="http://schemas.microsoft.com/office/drawing/2014/main" id="{143B4F8F-8D83-1C4F-B232-CDD7F043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4" name="Grafik 3" descr="Programmierer">
            <a:extLst>
              <a:ext uri="{FF2B5EF4-FFF2-40B4-BE49-F238E27FC236}">
                <a16:creationId xmlns:a16="http://schemas.microsoft.com/office/drawing/2014/main" id="{58F8CA38-CD54-0F4B-85F9-441B7659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D6C3-9B8E-114A-B46D-00E73CC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7FB1B-839E-C442-A14D-82D9D96A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will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evolve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cooperate</a:t>
            </a:r>
            <a:r>
              <a:rPr lang="de-DE" dirty="0"/>
              <a:t>; </a:t>
            </a:r>
            <a:r>
              <a:rPr lang="de-DE" dirty="0" err="1"/>
              <a:t>why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sociological</a:t>
            </a:r>
            <a:r>
              <a:rPr lang="de-DE" dirty="0"/>
              <a:t> </a:t>
            </a:r>
            <a:r>
              <a:rPr lang="de-DE" dirty="0" err="1"/>
              <a:t>ted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Iterated</a:t>
            </a:r>
            <a:r>
              <a:rPr lang="de-DE" dirty="0"/>
              <a:t> </a:t>
            </a:r>
            <a:r>
              <a:rPr lang="de-DE" dirty="0" err="1"/>
              <a:t>prisoner‘s</a:t>
            </a:r>
            <a:r>
              <a:rPr lang="de-DE" dirty="0"/>
              <a:t> </a:t>
            </a:r>
            <a:r>
              <a:rPr lang="de-DE" dirty="0" err="1"/>
              <a:t>dilemma</a:t>
            </a:r>
            <a:r>
              <a:rPr lang="de-DE" dirty="0"/>
              <a:t> (multiple </a:t>
            </a:r>
            <a:r>
              <a:rPr lang="de-DE" dirty="0" err="1"/>
              <a:t>games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opponents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defect</a:t>
            </a:r>
            <a:r>
              <a:rPr lang="de-DE" dirty="0"/>
              <a:t>“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de-DE" dirty="0"/>
          </a:p>
          <a:p>
            <a:pPr lvl="2"/>
            <a:r>
              <a:rPr lang="de-DE" dirty="0"/>
              <a:t>But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?</a:t>
            </a:r>
          </a:p>
          <a:p>
            <a:pPr lvl="3"/>
            <a:r>
              <a:rPr lang="de-DE" dirty="0" err="1"/>
              <a:t>Simulate</a:t>
            </a:r>
            <a:r>
              <a:rPr lang="de-DE" dirty="0"/>
              <a:t> a </a:t>
            </a:r>
            <a:r>
              <a:rPr lang="de-DE" dirty="0" err="1"/>
              <a:t>tournament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</a:t>
            </a:r>
          </a:p>
          <a:p>
            <a:pPr lvl="3"/>
            <a:r>
              <a:rPr lang="de-DE" dirty="0"/>
              <a:t>(</a:t>
            </a:r>
            <a:r>
              <a:rPr lang="de-DE" dirty="0" err="1"/>
              <a:t>spoiler</a:t>
            </a:r>
            <a:r>
              <a:rPr lang="de-DE" dirty="0"/>
              <a:t>: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opponents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44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A1B03-D144-6F4F-8AE6-01451092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tournament‘s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(p 10)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4C322-C1F6-684B-AC0E-59E9DBF3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participate</a:t>
            </a:r>
            <a:endParaRPr lang="de-DE" dirty="0"/>
          </a:p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players</a:t>
            </a:r>
            <a:r>
              <a:rPr lang="de-DE" dirty="0"/>
              <a:t>, not on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parties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outrun</a:t>
            </a:r>
            <a:r>
              <a:rPr lang="de-DE" dirty="0"/>
              <a:t> an </a:t>
            </a:r>
            <a:r>
              <a:rPr lang="de-DE" dirty="0" err="1"/>
              <a:t>interaction</a:t>
            </a:r>
            <a:endParaRPr lang="de-DE" dirty="0"/>
          </a:p>
          <a:p>
            <a:r>
              <a:rPr lang="de-DE" dirty="0"/>
              <a:t>Matrix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beforehand</a:t>
            </a:r>
            <a:r>
              <a:rPr lang="de-DE" dirty="0"/>
              <a:t>,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Ergänzt um Evolution (44ff)</a:t>
            </a:r>
          </a:p>
        </p:txBody>
      </p:sp>
    </p:spTree>
    <p:extLst>
      <p:ext uri="{BB962C8B-B14F-4D97-AF65-F5344CB8AC3E}">
        <p14:creationId xmlns:p14="http://schemas.microsoft.com/office/powerpoint/2010/main" val="424359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rogrammierer">
            <a:extLst>
              <a:ext uri="{FF2B5EF4-FFF2-40B4-BE49-F238E27FC236}">
                <a16:creationId xmlns:a16="http://schemas.microsoft.com/office/drawing/2014/main" id="{143B4F8F-8D83-1C4F-B232-CDD7F043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4" name="Grafik 3" descr="Programmierer">
            <a:extLst>
              <a:ext uri="{FF2B5EF4-FFF2-40B4-BE49-F238E27FC236}">
                <a16:creationId xmlns:a16="http://schemas.microsoft.com/office/drawing/2014/main" id="{58F8CA38-CD54-0F4B-85F9-441B7659E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Grafik 6" descr="Polizei">
            <a:extLst>
              <a:ext uri="{FF2B5EF4-FFF2-40B4-BE49-F238E27FC236}">
                <a16:creationId xmlns:a16="http://schemas.microsoft.com/office/drawing/2014/main" id="{DD63E633-87DA-634D-B1F0-E9E5C8A96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1355" y="6892290"/>
            <a:ext cx="5749290" cy="57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4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rogrammierer">
            <a:extLst>
              <a:ext uri="{FF2B5EF4-FFF2-40B4-BE49-F238E27FC236}">
                <a16:creationId xmlns:a16="http://schemas.microsoft.com/office/drawing/2014/main" id="{143B4F8F-8D83-1C4F-B232-CDD7F043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4" name="Grafik 3" descr="Programmierer">
            <a:extLst>
              <a:ext uri="{FF2B5EF4-FFF2-40B4-BE49-F238E27FC236}">
                <a16:creationId xmlns:a16="http://schemas.microsoft.com/office/drawing/2014/main" id="{58F8CA38-CD54-0F4B-85F9-441B7659E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Grafik 6" descr="Polizei">
            <a:extLst>
              <a:ext uri="{FF2B5EF4-FFF2-40B4-BE49-F238E27FC236}">
                <a16:creationId xmlns:a16="http://schemas.microsoft.com/office/drawing/2014/main" id="{DD63E633-87DA-634D-B1F0-E9E5C8A96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355" y="1977390"/>
            <a:ext cx="5749290" cy="57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39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1247" y="1566622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635376"/>
            <a:ext cx="1656001" cy="1656001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35A6058D-2E1F-4C45-870F-10707AB99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9" name="Grafik 28" descr="Polizei">
            <a:extLst>
              <a:ext uri="{FF2B5EF4-FFF2-40B4-BE49-F238E27FC236}">
                <a16:creationId xmlns:a16="http://schemas.microsoft.com/office/drawing/2014/main" id="{30AF56C6-6621-1243-AD50-D8231F5E7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7129" y="3927644"/>
            <a:ext cx="3430800" cy="3430800"/>
          </a:xfrm>
          <a:prstGeom prst="rect">
            <a:avLst/>
          </a:prstGeom>
        </p:spPr>
      </p:pic>
      <p:pic>
        <p:nvPicPr>
          <p:cNvPr id="30" name="Grafik 29" descr="Programmierer">
            <a:extLst>
              <a:ext uri="{FF2B5EF4-FFF2-40B4-BE49-F238E27FC236}">
                <a16:creationId xmlns:a16="http://schemas.microsoft.com/office/drawing/2014/main" id="{D29F7EBC-89BA-054A-9AB8-C0E253A22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77929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5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1247" y="1566622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635376"/>
            <a:ext cx="1656001" cy="1656001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35A6058D-2E1F-4C45-870F-10707AB99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29" name="Grafik 28" descr="Polizei">
            <a:extLst>
              <a:ext uri="{FF2B5EF4-FFF2-40B4-BE49-F238E27FC236}">
                <a16:creationId xmlns:a16="http://schemas.microsoft.com/office/drawing/2014/main" id="{30AF56C6-6621-1243-AD50-D8231F5E7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7129" y="3927644"/>
            <a:ext cx="3430800" cy="3430800"/>
          </a:xfrm>
          <a:prstGeom prst="rect">
            <a:avLst/>
          </a:prstGeom>
        </p:spPr>
      </p:pic>
      <p:pic>
        <p:nvPicPr>
          <p:cNvPr id="30" name="Grafik 29" descr="Programmierer">
            <a:extLst>
              <a:ext uri="{FF2B5EF4-FFF2-40B4-BE49-F238E27FC236}">
                <a16:creationId xmlns:a16="http://schemas.microsoft.com/office/drawing/2014/main" id="{D29F7EBC-89BA-054A-9AB8-C0E253A22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77929" y="3429000"/>
            <a:ext cx="3429000" cy="34290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0861445E-676A-9F42-8472-53C6D3F2EF41}"/>
              </a:ext>
            </a:extLst>
          </p:cNvPr>
          <p:cNvSpPr txBox="1"/>
          <p:nvPr/>
        </p:nvSpPr>
        <p:spPr>
          <a:xfrm>
            <a:off x="3900812" y="426332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AFA6993-2F3D-DD4B-9DD1-EEA2034125D4}"/>
              </a:ext>
            </a:extLst>
          </p:cNvPr>
          <p:cNvSpPr txBox="1"/>
          <p:nvPr/>
        </p:nvSpPr>
        <p:spPr>
          <a:xfrm>
            <a:off x="3900812" y="219215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475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1247" y="1566622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635376"/>
            <a:ext cx="1656001" cy="1656001"/>
          </a:xfrm>
          <a:prstGeom prst="rect">
            <a:avLst/>
          </a:prstGeom>
        </p:spPr>
      </p:pic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35A6058D-2E1F-4C45-870F-10707AB99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6" name="Grafik 5" descr="Programmierer">
            <a:extLst>
              <a:ext uri="{FF2B5EF4-FFF2-40B4-BE49-F238E27FC236}">
                <a16:creationId xmlns:a16="http://schemas.microsoft.com/office/drawing/2014/main" id="{3D614107-8B6A-D140-87AB-CEA5C20AE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029587" y="1566622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106999" y="3635376"/>
            <a:ext cx="1656001" cy="1656001"/>
          </a:xfrm>
          <a:prstGeom prst="rect">
            <a:avLst/>
          </a:prstGeom>
        </p:spPr>
      </p:pic>
      <p:sp>
        <p:nvSpPr>
          <p:cNvPr id="14" name="Rahmen 13">
            <a:extLst>
              <a:ext uri="{FF2B5EF4-FFF2-40B4-BE49-F238E27FC236}">
                <a16:creationId xmlns:a16="http://schemas.microsoft.com/office/drawing/2014/main" id="{2AD02E68-DC69-9B43-A753-D8E949C68BAD}"/>
              </a:ext>
            </a:extLst>
          </p:cNvPr>
          <p:cNvSpPr/>
          <p:nvPr/>
        </p:nvSpPr>
        <p:spPr>
          <a:xfrm>
            <a:off x="6036528" y="-2354876"/>
            <a:ext cx="9368287" cy="11145328"/>
          </a:xfrm>
          <a:custGeom>
            <a:avLst/>
            <a:gdLst>
              <a:gd name="connsiteX0" fmla="*/ 0 w 9368287"/>
              <a:gd name="connsiteY0" fmla="*/ 0 h 11145328"/>
              <a:gd name="connsiteX1" fmla="*/ 679201 w 9368287"/>
              <a:gd name="connsiteY1" fmla="*/ 0 h 11145328"/>
              <a:gd name="connsiteX2" fmla="*/ 1077353 w 9368287"/>
              <a:gd name="connsiteY2" fmla="*/ 0 h 11145328"/>
              <a:gd name="connsiteX3" fmla="*/ 1662871 w 9368287"/>
              <a:gd name="connsiteY3" fmla="*/ 0 h 11145328"/>
              <a:gd name="connsiteX4" fmla="*/ 2435755 w 9368287"/>
              <a:gd name="connsiteY4" fmla="*/ 0 h 11145328"/>
              <a:gd name="connsiteX5" fmla="*/ 2740224 w 9368287"/>
              <a:gd name="connsiteY5" fmla="*/ 0 h 11145328"/>
              <a:gd name="connsiteX6" fmla="*/ 3138376 w 9368287"/>
              <a:gd name="connsiteY6" fmla="*/ 0 h 11145328"/>
              <a:gd name="connsiteX7" fmla="*/ 3630211 w 9368287"/>
              <a:gd name="connsiteY7" fmla="*/ 0 h 11145328"/>
              <a:gd name="connsiteX8" fmla="*/ 4215729 w 9368287"/>
              <a:gd name="connsiteY8" fmla="*/ 0 h 11145328"/>
              <a:gd name="connsiteX9" fmla="*/ 4988613 w 9368287"/>
              <a:gd name="connsiteY9" fmla="*/ 0 h 11145328"/>
              <a:gd name="connsiteX10" fmla="*/ 5293082 w 9368287"/>
              <a:gd name="connsiteY10" fmla="*/ 0 h 11145328"/>
              <a:gd name="connsiteX11" fmla="*/ 6065966 w 9368287"/>
              <a:gd name="connsiteY11" fmla="*/ 0 h 11145328"/>
              <a:gd name="connsiteX12" fmla="*/ 6464118 w 9368287"/>
              <a:gd name="connsiteY12" fmla="*/ 0 h 11145328"/>
              <a:gd name="connsiteX13" fmla="*/ 6768587 w 9368287"/>
              <a:gd name="connsiteY13" fmla="*/ 0 h 11145328"/>
              <a:gd name="connsiteX14" fmla="*/ 7166740 w 9368287"/>
              <a:gd name="connsiteY14" fmla="*/ 0 h 11145328"/>
              <a:gd name="connsiteX15" fmla="*/ 7845940 w 9368287"/>
              <a:gd name="connsiteY15" fmla="*/ 0 h 11145328"/>
              <a:gd name="connsiteX16" fmla="*/ 8525141 w 9368287"/>
              <a:gd name="connsiteY16" fmla="*/ 0 h 11145328"/>
              <a:gd name="connsiteX17" fmla="*/ 9368287 w 9368287"/>
              <a:gd name="connsiteY17" fmla="*/ 0 h 11145328"/>
              <a:gd name="connsiteX18" fmla="*/ 9368287 w 9368287"/>
              <a:gd name="connsiteY18" fmla="*/ 698049 h 11145328"/>
              <a:gd name="connsiteX19" fmla="*/ 9368287 w 9368287"/>
              <a:gd name="connsiteY19" fmla="*/ 1061739 h 11145328"/>
              <a:gd name="connsiteX20" fmla="*/ 9368287 w 9368287"/>
              <a:gd name="connsiteY20" fmla="*/ 1871242 h 11145328"/>
              <a:gd name="connsiteX21" fmla="*/ 9368287 w 9368287"/>
              <a:gd name="connsiteY21" fmla="*/ 2457838 h 11145328"/>
              <a:gd name="connsiteX22" fmla="*/ 9368287 w 9368287"/>
              <a:gd name="connsiteY22" fmla="*/ 3044434 h 11145328"/>
              <a:gd name="connsiteX23" fmla="*/ 9368287 w 9368287"/>
              <a:gd name="connsiteY23" fmla="*/ 3853937 h 11145328"/>
              <a:gd name="connsiteX24" fmla="*/ 9368287 w 9368287"/>
              <a:gd name="connsiteY24" fmla="*/ 4551987 h 11145328"/>
              <a:gd name="connsiteX25" fmla="*/ 9368287 w 9368287"/>
              <a:gd name="connsiteY25" fmla="*/ 5250036 h 11145328"/>
              <a:gd name="connsiteX26" fmla="*/ 9368287 w 9368287"/>
              <a:gd name="connsiteY26" fmla="*/ 5725179 h 11145328"/>
              <a:gd name="connsiteX27" fmla="*/ 9368287 w 9368287"/>
              <a:gd name="connsiteY27" fmla="*/ 6088869 h 11145328"/>
              <a:gd name="connsiteX28" fmla="*/ 9368287 w 9368287"/>
              <a:gd name="connsiteY28" fmla="*/ 6675465 h 11145328"/>
              <a:gd name="connsiteX29" fmla="*/ 9368287 w 9368287"/>
              <a:gd name="connsiteY29" fmla="*/ 6927701 h 11145328"/>
              <a:gd name="connsiteX30" fmla="*/ 9368287 w 9368287"/>
              <a:gd name="connsiteY30" fmla="*/ 7402844 h 11145328"/>
              <a:gd name="connsiteX31" fmla="*/ 9368287 w 9368287"/>
              <a:gd name="connsiteY31" fmla="*/ 7989440 h 11145328"/>
              <a:gd name="connsiteX32" fmla="*/ 9368287 w 9368287"/>
              <a:gd name="connsiteY32" fmla="*/ 8353130 h 11145328"/>
              <a:gd name="connsiteX33" fmla="*/ 9368287 w 9368287"/>
              <a:gd name="connsiteY33" fmla="*/ 8605366 h 11145328"/>
              <a:gd name="connsiteX34" fmla="*/ 9368287 w 9368287"/>
              <a:gd name="connsiteY34" fmla="*/ 8969056 h 11145328"/>
              <a:gd name="connsiteX35" fmla="*/ 9368287 w 9368287"/>
              <a:gd name="connsiteY35" fmla="*/ 9555652 h 11145328"/>
              <a:gd name="connsiteX36" fmla="*/ 9368287 w 9368287"/>
              <a:gd name="connsiteY36" fmla="*/ 9919342 h 11145328"/>
              <a:gd name="connsiteX37" fmla="*/ 9368287 w 9368287"/>
              <a:gd name="connsiteY37" fmla="*/ 10283032 h 11145328"/>
              <a:gd name="connsiteX38" fmla="*/ 9368287 w 9368287"/>
              <a:gd name="connsiteY38" fmla="*/ 10535268 h 11145328"/>
              <a:gd name="connsiteX39" fmla="*/ 9368287 w 9368287"/>
              <a:gd name="connsiteY39" fmla="*/ 11145328 h 11145328"/>
              <a:gd name="connsiteX40" fmla="*/ 8782769 w 9368287"/>
              <a:gd name="connsiteY40" fmla="*/ 11145328 h 11145328"/>
              <a:gd name="connsiteX41" fmla="*/ 8478300 w 9368287"/>
              <a:gd name="connsiteY41" fmla="*/ 11145328 h 11145328"/>
              <a:gd name="connsiteX42" fmla="*/ 7892782 w 9368287"/>
              <a:gd name="connsiteY42" fmla="*/ 11145328 h 11145328"/>
              <a:gd name="connsiteX43" fmla="*/ 7588312 w 9368287"/>
              <a:gd name="connsiteY43" fmla="*/ 11145328 h 11145328"/>
              <a:gd name="connsiteX44" fmla="*/ 7096477 w 9368287"/>
              <a:gd name="connsiteY44" fmla="*/ 11145328 h 11145328"/>
              <a:gd name="connsiteX45" fmla="*/ 6510959 w 9368287"/>
              <a:gd name="connsiteY45" fmla="*/ 11145328 h 11145328"/>
              <a:gd name="connsiteX46" fmla="*/ 6112807 w 9368287"/>
              <a:gd name="connsiteY46" fmla="*/ 11145328 h 11145328"/>
              <a:gd name="connsiteX47" fmla="*/ 5808338 w 9368287"/>
              <a:gd name="connsiteY47" fmla="*/ 11145328 h 11145328"/>
              <a:gd name="connsiteX48" fmla="*/ 5503869 w 9368287"/>
              <a:gd name="connsiteY48" fmla="*/ 11145328 h 11145328"/>
              <a:gd name="connsiteX49" fmla="*/ 4918351 w 9368287"/>
              <a:gd name="connsiteY49" fmla="*/ 11145328 h 11145328"/>
              <a:gd name="connsiteX50" fmla="*/ 4239150 w 9368287"/>
              <a:gd name="connsiteY50" fmla="*/ 11145328 h 11145328"/>
              <a:gd name="connsiteX51" fmla="*/ 3840998 w 9368287"/>
              <a:gd name="connsiteY51" fmla="*/ 11145328 h 11145328"/>
              <a:gd name="connsiteX52" fmla="*/ 3442845 w 9368287"/>
              <a:gd name="connsiteY52" fmla="*/ 11145328 h 11145328"/>
              <a:gd name="connsiteX53" fmla="*/ 3138376 w 9368287"/>
              <a:gd name="connsiteY53" fmla="*/ 11145328 h 11145328"/>
              <a:gd name="connsiteX54" fmla="*/ 2552858 w 9368287"/>
              <a:gd name="connsiteY54" fmla="*/ 11145328 h 11145328"/>
              <a:gd name="connsiteX55" fmla="*/ 2061023 w 9368287"/>
              <a:gd name="connsiteY55" fmla="*/ 11145328 h 11145328"/>
              <a:gd name="connsiteX56" fmla="*/ 1756554 w 9368287"/>
              <a:gd name="connsiteY56" fmla="*/ 11145328 h 11145328"/>
              <a:gd name="connsiteX57" fmla="*/ 1452084 w 9368287"/>
              <a:gd name="connsiteY57" fmla="*/ 11145328 h 11145328"/>
              <a:gd name="connsiteX58" fmla="*/ 1147615 w 9368287"/>
              <a:gd name="connsiteY58" fmla="*/ 11145328 h 11145328"/>
              <a:gd name="connsiteX59" fmla="*/ 655780 w 9368287"/>
              <a:gd name="connsiteY59" fmla="*/ 11145328 h 11145328"/>
              <a:gd name="connsiteX60" fmla="*/ 0 w 9368287"/>
              <a:gd name="connsiteY60" fmla="*/ 11145328 h 11145328"/>
              <a:gd name="connsiteX61" fmla="*/ 0 w 9368287"/>
              <a:gd name="connsiteY61" fmla="*/ 10781638 h 11145328"/>
              <a:gd name="connsiteX62" fmla="*/ 0 w 9368287"/>
              <a:gd name="connsiteY62" fmla="*/ 10529402 h 11145328"/>
              <a:gd name="connsiteX63" fmla="*/ 0 w 9368287"/>
              <a:gd name="connsiteY63" fmla="*/ 9719899 h 11145328"/>
              <a:gd name="connsiteX64" fmla="*/ 0 w 9368287"/>
              <a:gd name="connsiteY64" fmla="*/ 9356210 h 11145328"/>
              <a:gd name="connsiteX65" fmla="*/ 0 w 9368287"/>
              <a:gd name="connsiteY65" fmla="*/ 8658160 h 11145328"/>
              <a:gd name="connsiteX66" fmla="*/ 0 w 9368287"/>
              <a:gd name="connsiteY66" fmla="*/ 8183017 h 11145328"/>
              <a:gd name="connsiteX67" fmla="*/ 0 w 9368287"/>
              <a:gd name="connsiteY67" fmla="*/ 7930781 h 11145328"/>
              <a:gd name="connsiteX68" fmla="*/ 0 w 9368287"/>
              <a:gd name="connsiteY68" fmla="*/ 7567091 h 11145328"/>
              <a:gd name="connsiteX69" fmla="*/ 0 w 9368287"/>
              <a:gd name="connsiteY69" fmla="*/ 6869042 h 11145328"/>
              <a:gd name="connsiteX70" fmla="*/ 0 w 9368287"/>
              <a:gd name="connsiteY70" fmla="*/ 6393899 h 11145328"/>
              <a:gd name="connsiteX71" fmla="*/ 0 w 9368287"/>
              <a:gd name="connsiteY71" fmla="*/ 5695849 h 11145328"/>
              <a:gd name="connsiteX72" fmla="*/ 0 w 9368287"/>
              <a:gd name="connsiteY72" fmla="*/ 4886346 h 11145328"/>
              <a:gd name="connsiteX73" fmla="*/ 0 w 9368287"/>
              <a:gd name="connsiteY73" fmla="*/ 4411204 h 11145328"/>
              <a:gd name="connsiteX74" fmla="*/ 0 w 9368287"/>
              <a:gd name="connsiteY74" fmla="*/ 3601701 h 11145328"/>
              <a:gd name="connsiteX75" fmla="*/ 0 w 9368287"/>
              <a:gd name="connsiteY75" fmla="*/ 3015105 h 11145328"/>
              <a:gd name="connsiteX76" fmla="*/ 0 w 9368287"/>
              <a:gd name="connsiteY76" fmla="*/ 2762868 h 11145328"/>
              <a:gd name="connsiteX77" fmla="*/ 0 w 9368287"/>
              <a:gd name="connsiteY77" fmla="*/ 2176272 h 11145328"/>
              <a:gd name="connsiteX78" fmla="*/ 0 w 9368287"/>
              <a:gd name="connsiteY78" fmla="*/ 1589676 h 11145328"/>
              <a:gd name="connsiteX79" fmla="*/ 0 w 9368287"/>
              <a:gd name="connsiteY79" fmla="*/ 780173 h 11145328"/>
              <a:gd name="connsiteX80" fmla="*/ 0 w 9368287"/>
              <a:gd name="connsiteY80" fmla="*/ 0 h 11145328"/>
              <a:gd name="connsiteX81" fmla="*/ 118603 w 9368287"/>
              <a:gd name="connsiteY81" fmla="*/ 118603 h 11145328"/>
              <a:gd name="connsiteX82" fmla="*/ 118603 w 9368287"/>
              <a:gd name="connsiteY82" fmla="*/ 583633 h 11145328"/>
              <a:gd name="connsiteX83" fmla="*/ 118603 w 9368287"/>
              <a:gd name="connsiteY83" fmla="*/ 1157745 h 11145328"/>
              <a:gd name="connsiteX84" fmla="*/ 118603 w 9368287"/>
              <a:gd name="connsiteY84" fmla="*/ 1513694 h 11145328"/>
              <a:gd name="connsiteX85" fmla="*/ 118603 w 9368287"/>
              <a:gd name="connsiteY85" fmla="*/ 2305969 h 11145328"/>
              <a:gd name="connsiteX86" fmla="*/ 118603 w 9368287"/>
              <a:gd name="connsiteY86" fmla="*/ 2880080 h 11145328"/>
              <a:gd name="connsiteX87" fmla="*/ 118603 w 9368287"/>
              <a:gd name="connsiteY87" fmla="*/ 3563273 h 11145328"/>
              <a:gd name="connsiteX88" fmla="*/ 118603 w 9368287"/>
              <a:gd name="connsiteY88" fmla="*/ 4355547 h 11145328"/>
              <a:gd name="connsiteX89" fmla="*/ 118603 w 9368287"/>
              <a:gd name="connsiteY89" fmla="*/ 4602415 h 11145328"/>
              <a:gd name="connsiteX90" fmla="*/ 118603 w 9368287"/>
              <a:gd name="connsiteY90" fmla="*/ 5176527 h 11145328"/>
              <a:gd name="connsiteX91" fmla="*/ 118603 w 9368287"/>
              <a:gd name="connsiteY91" fmla="*/ 5750639 h 11145328"/>
              <a:gd name="connsiteX92" fmla="*/ 118603 w 9368287"/>
              <a:gd name="connsiteY92" fmla="*/ 6106588 h 11145328"/>
              <a:gd name="connsiteX93" fmla="*/ 118603 w 9368287"/>
              <a:gd name="connsiteY93" fmla="*/ 6353456 h 11145328"/>
              <a:gd name="connsiteX94" fmla="*/ 118603 w 9368287"/>
              <a:gd name="connsiteY94" fmla="*/ 7145730 h 11145328"/>
              <a:gd name="connsiteX95" fmla="*/ 118603 w 9368287"/>
              <a:gd name="connsiteY95" fmla="*/ 7610760 h 11145328"/>
              <a:gd name="connsiteX96" fmla="*/ 118603 w 9368287"/>
              <a:gd name="connsiteY96" fmla="*/ 8403035 h 11145328"/>
              <a:gd name="connsiteX97" fmla="*/ 118603 w 9368287"/>
              <a:gd name="connsiteY97" fmla="*/ 9195309 h 11145328"/>
              <a:gd name="connsiteX98" fmla="*/ 118603 w 9368287"/>
              <a:gd name="connsiteY98" fmla="*/ 9769420 h 11145328"/>
              <a:gd name="connsiteX99" fmla="*/ 118603 w 9368287"/>
              <a:gd name="connsiteY99" fmla="*/ 10125370 h 11145328"/>
              <a:gd name="connsiteX100" fmla="*/ 118603 w 9368287"/>
              <a:gd name="connsiteY100" fmla="*/ 11026725 h 11145328"/>
              <a:gd name="connsiteX101" fmla="*/ 871917 w 9368287"/>
              <a:gd name="connsiteY101" fmla="*/ 11026725 h 11145328"/>
              <a:gd name="connsiteX102" fmla="*/ 1442610 w 9368287"/>
              <a:gd name="connsiteY102" fmla="*/ 11026725 h 11145328"/>
              <a:gd name="connsiteX103" fmla="*/ 2013302 w 9368287"/>
              <a:gd name="connsiteY103" fmla="*/ 11026725 h 11145328"/>
              <a:gd name="connsiteX104" fmla="*/ 2583995 w 9368287"/>
              <a:gd name="connsiteY104" fmla="*/ 11026725 h 11145328"/>
              <a:gd name="connsiteX105" fmla="*/ 3245998 w 9368287"/>
              <a:gd name="connsiteY105" fmla="*/ 11026725 h 11145328"/>
              <a:gd name="connsiteX106" fmla="*/ 3542758 w 9368287"/>
              <a:gd name="connsiteY106" fmla="*/ 11026725 h 11145328"/>
              <a:gd name="connsiteX107" fmla="*/ 4296073 w 9368287"/>
              <a:gd name="connsiteY107" fmla="*/ 11026725 h 11145328"/>
              <a:gd name="connsiteX108" fmla="*/ 4592833 w 9368287"/>
              <a:gd name="connsiteY108" fmla="*/ 11026725 h 11145328"/>
              <a:gd name="connsiteX109" fmla="*/ 5072214 w 9368287"/>
              <a:gd name="connsiteY109" fmla="*/ 11026725 h 11145328"/>
              <a:gd name="connsiteX110" fmla="*/ 5460285 w 9368287"/>
              <a:gd name="connsiteY110" fmla="*/ 11026725 h 11145328"/>
              <a:gd name="connsiteX111" fmla="*/ 6030978 w 9368287"/>
              <a:gd name="connsiteY111" fmla="*/ 11026725 h 11145328"/>
              <a:gd name="connsiteX112" fmla="*/ 6510360 w 9368287"/>
              <a:gd name="connsiteY112" fmla="*/ 11026725 h 11145328"/>
              <a:gd name="connsiteX113" fmla="*/ 7263674 w 9368287"/>
              <a:gd name="connsiteY113" fmla="*/ 11026725 h 11145328"/>
              <a:gd name="connsiteX114" fmla="*/ 8016988 w 9368287"/>
              <a:gd name="connsiteY114" fmla="*/ 11026725 h 11145328"/>
              <a:gd name="connsiteX115" fmla="*/ 8496370 w 9368287"/>
              <a:gd name="connsiteY115" fmla="*/ 11026725 h 11145328"/>
              <a:gd name="connsiteX116" fmla="*/ 9249684 w 9368287"/>
              <a:gd name="connsiteY116" fmla="*/ 11026725 h 11145328"/>
              <a:gd name="connsiteX117" fmla="*/ 9249684 w 9368287"/>
              <a:gd name="connsiteY117" fmla="*/ 10343532 h 11145328"/>
              <a:gd name="connsiteX118" fmla="*/ 9249684 w 9368287"/>
              <a:gd name="connsiteY118" fmla="*/ 9987583 h 11145328"/>
              <a:gd name="connsiteX119" fmla="*/ 9249684 w 9368287"/>
              <a:gd name="connsiteY119" fmla="*/ 9304390 h 11145328"/>
              <a:gd name="connsiteX120" fmla="*/ 9249684 w 9368287"/>
              <a:gd name="connsiteY120" fmla="*/ 8621197 h 11145328"/>
              <a:gd name="connsiteX121" fmla="*/ 9249684 w 9368287"/>
              <a:gd name="connsiteY121" fmla="*/ 7938004 h 11145328"/>
              <a:gd name="connsiteX122" fmla="*/ 9249684 w 9368287"/>
              <a:gd name="connsiteY122" fmla="*/ 7691136 h 11145328"/>
              <a:gd name="connsiteX123" fmla="*/ 9249684 w 9368287"/>
              <a:gd name="connsiteY123" fmla="*/ 7335187 h 11145328"/>
              <a:gd name="connsiteX124" fmla="*/ 9249684 w 9368287"/>
              <a:gd name="connsiteY124" fmla="*/ 6651994 h 11145328"/>
              <a:gd name="connsiteX125" fmla="*/ 9249684 w 9368287"/>
              <a:gd name="connsiteY125" fmla="*/ 6405126 h 11145328"/>
              <a:gd name="connsiteX126" fmla="*/ 9249684 w 9368287"/>
              <a:gd name="connsiteY126" fmla="*/ 6049177 h 11145328"/>
              <a:gd name="connsiteX127" fmla="*/ 9249684 w 9368287"/>
              <a:gd name="connsiteY127" fmla="*/ 5475065 h 11145328"/>
              <a:gd name="connsiteX128" fmla="*/ 9249684 w 9368287"/>
              <a:gd name="connsiteY128" fmla="*/ 5228197 h 11145328"/>
              <a:gd name="connsiteX129" fmla="*/ 9249684 w 9368287"/>
              <a:gd name="connsiteY129" fmla="*/ 4763167 h 11145328"/>
              <a:gd name="connsiteX130" fmla="*/ 9249684 w 9368287"/>
              <a:gd name="connsiteY130" fmla="*/ 4298136 h 11145328"/>
              <a:gd name="connsiteX131" fmla="*/ 9249684 w 9368287"/>
              <a:gd name="connsiteY131" fmla="*/ 3505862 h 11145328"/>
              <a:gd name="connsiteX132" fmla="*/ 9249684 w 9368287"/>
              <a:gd name="connsiteY132" fmla="*/ 3149913 h 11145328"/>
              <a:gd name="connsiteX133" fmla="*/ 9249684 w 9368287"/>
              <a:gd name="connsiteY133" fmla="*/ 2357639 h 11145328"/>
              <a:gd name="connsiteX134" fmla="*/ 9249684 w 9368287"/>
              <a:gd name="connsiteY134" fmla="*/ 1892608 h 11145328"/>
              <a:gd name="connsiteX135" fmla="*/ 9249684 w 9368287"/>
              <a:gd name="connsiteY135" fmla="*/ 1645740 h 11145328"/>
              <a:gd name="connsiteX136" fmla="*/ 9249684 w 9368287"/>
              <a:gd name="connsiteY136" fmla="*/ 1180710 h 11145328"/>
              <a:gd name="connsiteX137" fmla="*/ 9249684 w 9368287"/>
              <a:gd name="connsiteY137" fmla="*/ 824760 h 11145328"/>
              <a:gd name="connsiteX138" fmla="*/ 9249684 w 9368287"/>
              <a:gd name="connsiteY138" fmla="*/ 118603 h 11145328"/>
              <a:gd name="connsiteX139" fmla="*/ 8496370 w 9368287"/>
              <a:gd name="connsiteY139" fmla="*/ 118603 h 11145328"/>
              <a:gd name="connsiteX140" fmla="*/ 8016988 w 9368287"/>
              <a:gd name="connsiteY140" fmla="*/ 118603 h 11145328"/>
              <a:gd name="connsiteX141" fmla="*/ 7263674 w 9368287"/>
              <a:gd name="connsiteY141" fmla="*/ 118603 h 11145328"/>
              <a:gd name="connsiteX142" fmla="*/ 6784292 w 9368287"/>
              <a:gd name="connsiteY142" fmla="*/ 118603 h 11145328"/>
              <a:gd name="connsiteX143" fmla="*/ 6122289 w 9368287"/>
              <a:gd name="connsiteY143" fmla="*/ 118603 h 11145328"/>
              <a:gd name="connsiteX144" fmla="*/ 5551596 w 9368287"/>
              <a:gd name="connsiteY144" fmla="*/ 118603 h 11145328"/>
              <a:gd name="connsiteX145" fmla="*/ 4798282 w 9368287"/>
              <a:gd name="connsiteY145" fmla="*/ 118603 h 11145328"/>
              <a:gd name="connsiteX146" fmla="*/ 4227589 w 9368287"/>
              <a:gd name="connsiteY146" fmla="*/ 118603 h 11145328"/>
              <a:gd name="connsiteX147" fmla="*/ 3656897 w 9368287"/>
              <a:gd name="connsiteY147" fmla="*/ 118603 h 11145328"/>
              <a:gd name="connsiteX148" fmla="*/ 3360137 w 9368287"/>
              <a:gd name="connsiteY148" fmla="*/ 118603 h 11145328"/>
              <a:gd name="connsiteX149" fmla="*/ 2698133 w 9368287"/>
              <a:gd name="connsiteY149" fmla="*/ 118603 h 11145328"/>
              <a:gd name="connsiteX150" fmla="*/ 1944819 w 9368287"/>
              <a:gd name="connsiteY150" fmla="*/ 118603 h 11145328"/>
              <a:gd name="connsiteX151" fmla="*/ 1465437 w 9368287"/>
              <a:gd name="connsiteY151" fmla="*/ 118603 h 11145328"/>
              <a:gd name="connsiteX152" fmla="*/ 803434 w 9368287"/>
              <a:gd name="connsiteY152" fmla="*/ 118603 h 11145328"/>
              <a:gd name="connsiteX153" fmla="*/ 118603 w 9368287"/>
              <a:gd name="connsiteY153" fmla="*/ 118603 h 11145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9368287" h="11145328" fill="none" extrusionOk="0">
                <a:moveTo>
                  <a:pt x="0" y="0"/>
                </a:moveTo>
                <a:cubicBezTo>
                  <a:pt x="270380" y="-39053"/>
                  <a:pt x="425807" y="62737"/>
                  <a:pt x="679201" y="0"/>
                </a:cubicBezTo>
                <a:cubicBezTo>
                  <a:pt x="932595" y="-62737"/>
                  <a:pt x="937280" y="42004"/>
                  <a:pt x="1077353" y="0"/>
                </a:cubicBezTo>
                <a:cubicBezTo>
                  <a:pt x="1217426" y="-42004"/>
                  <a:pt x="1411455" y="69344"/>
                  <a:pt x="1662871" y="0"/>
                </a:cubicBezTo>
                <a:cubicBezTo>
                  <a:pt x="1914287" y="-69344"/>
                  <a:pt x="2205030" y="46795"/>
                  <a:pt x="2435755" y="0"/>
                </a:cubicBezTo>
                <a:cubicBezTo>
                  <a:pt x="2666480" y="-46795"/>
                  <a:pt x="2622641" y="25982"/>
                  <a:pt x="2740224" y="0"/>
                </a:cubicBezTo>
                <a:cubicBezTo>
                  <a:pt x="2857807" y="-25982"/>
                  <a:pt x="2956702" y="46866"/>
                  <a:pt x="3138376" y="0"/>
                </a:cubicBezTo>
                <a:cubicBezTo>
                  <a:pt x="3320050" y="-46866"/>
                  <a:pt x="3507354" y="16421"/>
                  <a:pt x="3630211" y="0"/>
                </a:cubicBezTo>
                <a:cubicBezTo>
                  <a:pt x="3753068" y="-16421"/>
                  <a:pt x="3946666" y="32764"/>
                  <a:pt x="4215729" y="0"/>
                </a:cubicBezTo>
                <a:cubicBezTo>
                  <a:pt x="4484792" y="-32764"/>
                  <a:pt x="4639396" y="86536"/>
                  <a:pt x="4988613" y="0"/>
                </a:cubicBezTo>
                <a:cubicBezTo>
                  <a:pt x="5337830" y="-86536"/>
                  <a:pt x="5166809" y="11358"/>
                  <a:pt x="5293082" y="0"/>
                </a:cubicBezTo>
                <a:cubicBezTo>
                  <a:pt x="5419355" y="-11358"/>
                  <a:pt x="5832770" y="23508"/>
                  <a:pt x="6065966" y="0"/>
                </a:cubicBezTo>
                <a:cubicBezTo>
                  <a:pt x="6299162" y="-23508"/>
                  <a:pt x="6295220" y="13992"/>
                  <a:pt x="6464118" y="0"/>
                </a:cubicBezTo>
                <a:cubicBezTo>
                  <a:pt x="6633016" y="-13992"/>
                  <a:pt x="6653766" y="21953"/>
                  <a:pt x="6768587" y="0"/>
                </a:cubicBezTo>
                <a:cubicBezTo>
                  <a:pt x="6883408" y="-21953"/>
                  <a:pt x="7040573" y="23740"/>
                  <a:pt x="7166740" y="0"/>
                </a:cubicBezTo>
                <a:cubicBezTo>
                  <a:pt x="7292907" y="-23740"/>
                  <a:pt x="7698266" y="12690"/>
                  <a:pt x="7845940" y="0"/>
                </a:cubicBezTo>
                <a:cubicBezTo>
                  <a:pt x="7993614" y="-12690"/>
                  <a:pt x="8279857" y="40183"/>
                  <a:pt x="8525141" y="0"/>
                </a:cubicBezTo>
                <a:cubicBezTo>
                  <a:pt x="8770425" y="-40183"/>
                  <a:pt x="9106413" y="81001"/>
                  <a:pt x="9368287" y="0"/>
                </a:cubicBezTo>
                <a:cubicBezTo>
                  <a:pt x="9384970" y="169551"/>
                  <a:pt x="9306181" y="380323"/>
                  <a:pt x="9368287" y="698049"/>
                </a:cubicBezTo>
                <a:cubicBezTo>
                  <a:pt x="9430393" y="1015775"/>
                  <a:pt x="9364575" y="914793"/>
                  <a:pt x="9368287" y="1061739"/>
                </a:cubicBezTo>
                <a:cubicBezTo>
                  <a:pt x="9371999" y="1208685"/>
                  <a:pt x="9306356" y="1486362"/>
                  <a:pt x="9368287" y="1871242"/>
                </a:cubicBezTo>
                <a:cubicBezTo>
                  <a:pt x="9430218" y="2256122"/>
                  <a:pt x="9346941" y="2260503"/>
                  <a:pt x="9368287" y="2457838"/>
                </a:cubicBezTo>
                <a:cubicBezTo>
                  <a:pt x="9389633" y="2655173"/>
                  <a:pt x="9326797" y="2786983"/>
                  <a:pt x="9368287" y="3044434"/>
                </a:cubicBezTo>
                <a:cubicBezTo>
                  <a:pt x="9409777" y="3301885"/>
                  <a:pt x="9319799" y="3681263"/>
                  <a:pt x="9368287" y="3853937"/>
                </a:cubicBezTo>
                <a:cubicBezTo>
                  <a:pt x="9416775" y="4026611"/>
                  <a:pt x="9355662" y="4392666"/>
                  <a:pt x="9368287" y="4551987"/>
                </a:cubicBezTo>
                <a:cubicBezTo>
                  <a:pt x="9380912" y="4711308"/>
                  <a:pt x="9285958" y="4986022"/>
                  <a:pt x="9368287" y="5250036"/>
                </a:cubicBezTo>
                <a:cubicBezTo>
                  <a:pt x="9450616" y="5514050"/>
                  <a:pt x="9362256" y="5499893"/>
                  <a:pt x="9368287" y="5725179"/>
                </a:cubicBezTo>
                <a:cubicBezTo>
                  <a:pt x="9374318" y="5950465"/>
                  <a:pt x="9339426" y="5959095"/>
                  <a:pt x="9368287" y="6088869"/>
                </a:cubicBezTo>
                <a:cubicBezTo>
                  <a:pt x="9397148" y="6218643"/>
                  <a:pt x="9351578" y="6518050"/>
                  <a:pt x="9368287" y="6675465"/>
                </a:cubicBezTo>
                <a:cubicBezTo>
                  <a:pt x="9384996" y="6832880"/>
                  <a:pt x="9341302" y="6860056"/>
                  <a:pt x="9368287" y="6927701"/>
                </a:cubicBezTo>
                <a:cubicBezTo>
                  <a:pt x="9395272" y="6995346"/>
                  <a:pt x="9353704" y="7267404"/>
                  <a:pt x="9368287" y="7402844"/>
                </a:cubicBezTo>
                <a:cubicBezTo>
                  <a:pt x="9382870" y="7538284"/>
                  <a:pt x="9350762" y="7833698"/>
                  <a:pt x="9368287" y="7989440"/>
                </a:cubicBezTo>
                <a:cubicBezTo>
                  <a:pt x="9385812" y="8145182"/>
                  <a:pt x="9352637" y="8208327"/>
                  <a:pt x="9368287" y="8353130"/>
                </a:cubicBezTo>
                <a:cubicBezTo>
                  <a:pt x="9383937" y="8497933"/>
                  <a:pt x="9350463" y="8524896"/>
                  <a:pt x="9368287" y="8605366"/>
                </a:cubicBezTo>
                <a:cubicBezTo>
                  <a:pt x="9386111" y="8685836"/>
                  <a:pt x="9324841" y="8816548"/>
                  <a:pt x="9368287" y="8969056"/>
                </a:cubicBezTo>
                <a:cubicBezTo>
                  <a:pt x="9411733" y="9121564"/>
                  <a:pt x="9303870" y="9328489"/>
                  <a:pt x="9368287" y="9555652"/>
                </a:cubicBezTo>
                <a:cubicBezTo>
                  <a:pt x="9432704" y="9782815"/>
                  <a:pt x="9343469" y="9770442"/>
                  <a:pt x="9368287" y="9919342"/>
                </a:cubicBezTo>
                <a:cubicBezTo>
                  <a:pt x="9393105" y="10068242"/>
                  <a:pt x="9342748" y="10126931"/>
                  <a:pt x="9368287" y="10283032"/>
                </a:cubicBezTo>
                <a:cubicBezTo>
                  <a:pt x="9393826" y="10439133"/>
                  <a:pt x="9338399" y="10422671"/>
                  <a:pt x="9368287" y="10535268"/>
                </a:cubicBezTo>
                <a:cubicBezTo>
                  <a:pt x="9398175" y="10647865"/>
                  <a:pt x="9361536" y="10987086"/>
                  <a:pt x="9368287" y="11145328"/>
                </a:cubicBezTo>
                <a:cubicBezTo>
                  <a:pt x="9238324" y="11151775"/>
                  <a:pt x="8956545" y="11117949"/>
                  <a:pt x="8782769" y="11145328"/>
                </a:cubicBezTo>
                <a:cubicBezTo>
                  <a:pt x="8608993" y="11172707"/>
                  <a:pt x="8565527" y="11116680"/>
                  <a:pt x="8478300" y="11145328"/>
                </a:cubicBezTo>
                <a:cubicBezTo>
                  <a:pt x="8391073" y="11173976"/>
                  <a:pt x="8131839" y="11141649"/>
                  <a:pt x="7892782" y="11145328"/>
                </a:cubicBezTo>
                <a:cubicBezTo>
                  <a:pt x="7653725" y="11149007"/>
                  <a:pt x="7682761" y="11118426"/>
                  <a:pt x="7588312" y="11145328"/>
                </a:cubicBezTo>
                <a:cubicBezTo>
                  <a:pt x="7493863" y="11172230"/>
                  <a:pt x="7283700" y="11112336"/>
                  <a:pt x="7096477" y="11145328"/>
                </a:cubicBezTo>
                <a:cubicBezTo>
                  <a:pt x="6909255" y="11178320"/>
                  <a:pt x="6776540" y="11081501"/>
                  <a:pt x="6510959" y="11145328"/>
                </a:cubicBezTo>
                <a:cubicBezTo>
                  <a:pt x="6245378" y="11209155"/>
                  <a:pt x="6239839" y="11111669"/>
                  <a:pt x="6112807" y="11145328"/>
                </a:cubicBezTo>
                <a:cubicBezTo>
                  <a:pt x="5985775" y="11178987"/>
                  <a:pt x="5905740" y="11118130"/>
                  <a:pt x="5808338" y="11145328"/>
                </a:cubicBezTo>
                <a:cubicBezTo>
                  <a:pt x="5710936" y="11172526"/>
                  <a:pt x="5569992" y="11118003"/>
                  <a:pt x="5503869" y="11145328"/>
                </a:cubicBezTo>
                <a:cubicBezTo>
                  <a:pt x="5437746" y="11172653"/>
                  <a:pt x="5078176" y="11097864"/>
                  <a:pt x="4918351" y="11145328"/>
                </a:cubicBezTo>
                <a:cubicBezTo>
                  <a:pt x="4758526" y="11192792"/>
                  <a:pt x="4574644" y="11099808"/>
                  <a:pt x="4239150" y="11145328"/>
                </a:cubicBezTo>
                <a:cubicBezTo>
                  <a:pt x="3903656" y="11190848"/>
                  <a:pt x="4030043" y="11107818"/>
                  <a:pt x="3840998" y="11145328"/>
                </a:cubicBezTo>
                <a:cubicBezTo>
                  <a:pt x="3651953" y="11182838"/>
                  <a:pt x="3542814" y="11120062"/>
                  <a:pt x="3442845" y="11145328"/>
                </a:cubicBezTo>
                <a:cubicBezTo>
                  <a:pt x="3342876" y="11170594"/>
                  <a:pt x="3248480" y="11144633"/>
                  <a:pt x="3138376" y="11145328"/>
                </a:cubicBezTo>
                <a:cubicBezTo>
                  <a:pt x="3028272" y="11146023"/>
                  <a:pt x="2812435" y="11088216"/>
                  <a:pt x="2552858" y="11145328"/>
                </a:cubicBezTo>
                <a:cubicBezTo>
                  <a:pt x="2293281" y="11202440"/>
                  <a:pt x="2204744" y="11105717"/>
                  <a:pt x="2061023" y="11145328"/>
                </a:cubicBezTo>
                <a:cubicBezTo>
                  <a:pt x="1917302" y="11184939"/>
                  <a:pt x="1853639" y="11120732"/>
                  <a:pt x="1756554" y="11145328"/>
                </a:cubicBezTo>
                <a:cubicBezTo>
                  <a:pt x="1659469" y="11169924"/>
                  <a:pt x="1543986" y="11120591"/>
                  <a:pt x="1452084" y="11145328"/>
                </a:cubicBezTo>
                <a:cubicBezTo>
                  <a:pt x="1360182" y="11170065"/>
                  <a:pt x="1230132" y="11134420"/>
                  <a:pt x="1147615" y="11145328"/>
                </a:cubicBezTo>
                <a:cubicBezTo>
                  <a:pt x="1065098" y="11156236"/>
                  <a:pt x="812051" y="11110032"/>
                  <a:pt x="655780" y="11145328"/>
                </a:cubicBezTo>
                <a:cubicBezTo>
                  <a:pt x="499510" y="11180624"/>
                  <a:pt x="291456" y="11100781"/>
                  <a:pt x="0" y="11145328"/>
                </a:cubicBezTo>
                <a:cubicBezTo>
                  <a:pt x="-39614" y="11064728"/>
                  <a:pt x="1387" y="10896749"/>
                  <a:pt x="0" y="10781638"/>
                </a:cubicBezTo>
                <a:cubicBezTo>
                  <a:pt x="-1387" y="10666527"/>
                  <a:pt x="28244" y="10650145"/>
                  <a:pt x="0" y="10529402"/>
                </a:cubicBezTo>
                <a:cubicBezTo>
                  <a:pt x="-28244" y="10408659"/>
                  <a:pt x="27497" y="9987295"/>
                  <a:pt x="0" y="9719899"/>
                </a:cubicBezTo>
                <a:cubicBezTo>
                  <a:pt x="-27497" y="9452503"/>
                  <a:pt x="9509" y="9531328"/>
                  <a:pt x="0" y="9356210"/>
                </a:cubicBezTo>
                <a:cubicBezTo>
                  <a:pt x="-9509" y="9181092"/>
                  <a:pt x="83263" y="8917353"/>
                  <a:pt x="0" y="8658160"/>
                </a:cubicBezTo>
                <a:cubicBezTo>
                  <a:pt x="-83263" y="8398967"/>
                  <a:pt x="22277" y="8310026"/>
                  <a:pt x="0" y="8183017"/>
                </a:cubicBezTo>
                <a:cubicBezTo>
                  <a:pt x="-22277" y="8056008"/>
                  <a:pt x="8333" y="8023115"/>
                  <a:pt x="0" y="7930781"/>
                </a:cubicBezTo>
                <a:cubicBezTo>
                  <a:pt x="-8333" y="7838447"/>
                  <a:pt x="20986" y="7739766"/>
                  <a:pt x="0" y="7567091"/>
                </a:cubicBezTo>
                <a:cubicBezTo>
                  <a:pt x="-20986" y="7394416"/>
                  <a:pt x="40202" y="7025582"/>
                  <a:pt x="0" y="6869042"/>
                </a:cubicBezTo>
                <a:cubicBezTo>
                  <a:pt x="-40202" y="6712502"/>
                  <a:pt x="9036" y="6554077"/>
                  <a:pt x="0" y="6393899"/>
                </a:cubicBezTo>
                <a:cubicBezTo>
                  <a:pt x="-9036" y="6233721"/>
                  <a:pt x="3517" y="6036481"/>
                  <a:pt x="0" y="5695849"/>
                </a:cubicBezTo>
                <a:cubicBezTo>
                  <a:pt x="-3517" y="5355217"/>
                  <a:pt x="55557" y="5069700"/>
                  <a:pt x="0" y="4886346"/>
                </a:cubicBezTo>
                <a:cubicBezTo>
                  <a:pt x="-55557" y="4702992"/>
                  <a:pt x="43465" y="4647718"/>
                  <a:pt x="0" y="4411204"/>
                </a:cubicBezTo>
                <a:cubicBezTo>
                  <a:pt x="-43465" y="4174690"/>
                  <a:pt x="56177" y="3934343"/>
                  <a:pt x="0" y="3601701"/>
                </a:cubicBezTo>
                <a:cubicBezTo>
                  <a:pt x="-56177" y="3269059"/>
                  <a:pt x="30090" y="3262521"/>
                  <a:pt x="0" y="3015105"/>
                </a:cubicBezTo>
                <a:cubicBezTo>
                  <a:pt x="-30090" y="2767689"/>
                  <a:pt x="18224" y="2862030"/>
                  <a:pt x="0" y="2762868"/>
                </a:cubicBezTo>
                <a:cubicBezTo>
                  <a:pt x="-18224" y="2663706"/>
                  <a:pt x="65693" y="2419073"/>
                  <a:pt x="0" y="2176272"/>
                </a:cubicBezTo>
                <a:cubicBezTo>
                  <a:pt x="-65693" y="1933471"/>
                  <a:pt x="55780" y="1752630"/>
                  <a:pt x="0" y="1589676"/>
                </a:cubicBezTo>
                <a:cubicBezTo>
                  <a:pt x="-55780" y="1426722"/>
                  <a:pt x="14184" y="1061574"/>
                  <a:pt x="0" y="780173"/>
                </a:cubicBezTo>
                <a:cubicBezTo>
                  <a:pt x="-14184" y="498772"/>
                  <a:pt x="32522" y="193411"/>
                  <a:pt x="0" y="0"/>
                </a:cubicBezTo>
                <a:close/>
                <a:moveTo>
                  <a:pt x="118603" y="118603"/>
                </a:moveTo>
                <a:cubicBezTo>
                  <a:pt x="162151" y="295239"/>
                  <a:pt x="77299" y="460906"/>
                  <a:pt x="118603" y="583633"/>
                </a:cubicBezTo>
                <a:cubicBezTo>
                  <a:pt x="159907" y="706360"/>
                  <a:pt x="63493" y="966192"/>
                  <a:pt x="118603" y="1157745"/>
                </a:cubicBezTo>
                <a:cubicBezTo>
                  <a:pt x="173713" y="1349298"/>
                  <a:pt x="105974" y="1347133"/>
                  <a:pt x="118603" y="1513694"/>
                </a:cubicBezTo>
                <a:cubicBezTo>
                  <a:pt x="131232" y="1680255"/>
                  <a:pt x="100361" y="1977620"/>
                  <a:pt x="118603" y="2305969"/>
                </a:cubicBezTo>
                <a:cubicBezTo>
                  <a:pt x="136845" y="2634318"/>
                  <a:pt x="76736" y="2656018"/>
                  <a:pt x="118603" y="2880080"/>
                </a:cubicBezTo>
                <a:cubicBezTo>
                  <a:pt x="160470" y="3104142"/>
                  <a:pt x="49657" y="3255599"/>
                  <a:pt x="118603" y="3563273"/>
                </a:cubicBezTo>
                <a:cubicBezTo>
                  <a:pt x="187549" y="3870947"/>
                  <a:pt x="62161" y="4117330"/>
                  <a:pt x="118603" y="4355547"/>
                </a:cubicBezTo>
                <a:cubicBezTo>
                  <a:pt x="175045" y="4593764"/>
                  <a:pt x="98888" y="4530052"/>
                  <a:pt x="118603" y="4602415"/>
                </a:cubicBezTo>
                <a:cubicBezTo>
                  <a:pt x="138318" y="4674778"/>
                  <a:pt x="101817" y="4936338"/>
                  <a:pt x="118603" y="5176527"/>
                </a:cubicBezTo>
                <a:cubicBezTo>
                  <a:pt x="135389" y="5416716"/>
                  <a:pt x="71727" y="5529538"/>
                  <a:pt x="118603" y="5750639"/>
                </a:cubicBezTo>
                <a:cubicBezTo>
                  <a:pt x="165479" y="5971740"/>
                  <a:pt x="104203" y="5939985"/>
                  <a:pt x="118603" y="6106588"/>
                </a:cubicBezTo>
                <a:cubicBezTo>
                  <a:pt x="133003" y="6273191"/>
                  <a:pt x="91264" y="6278608"/>
                  <a:pt x="118603" y="6353456"/>
                </a:cubicBezTo>
                <a:cubicBezTo>
                  <a:pt x="145942" y="6428304"/>
                  <a:pt x="106534" y="6921858"/>
                  <a:pt x="118603" y="7145730"/>
                </a:cubicBezTo>
                <a:cubicBezTo>
                  <a:pt x="130672" y="7369602"/>
                  <a:pt x="72730" y="7398263"/>
                  <a:pt x="118603" y="7610760"/>
                </a:cubicBezTo>
                <a:cubicBezTo>
                  <a:pt x="164476" y="7823257"/>
                  <a:pt x="112197" y="8073019"/>
                  <a:pt x="118603" y="8403035"/>
                </a:cubicBezTo>
                <a:cubicBezTo>
                  <a:pt x="125009" y="8733051"/>
                  <a:pt x="35571" y="8909990"/>
                  <a:pt x="118603" y="9195309"/>
                </a:cubicBezTo>
                <a:cubicBezTo>
                  <a:pt x="201635" y="9480628"/>
                  <a:pt x="82065" y="9530266"/>
                  <a:pt x="118603" y="9769420"/>
                </a:cubicBezTo>
                <a:cubicBezTo>
                  <a:pt x="155141" y="10008574"/>
                  <a:pt x="113071" y="10027577"/>
                  <a:pt x="118603" y="10125370"/>
                </a:cubicBezTo>
                <a:cubicBezTo>
                  <a:pt x="124135" y="10223163"/>
                  <a:pt x="13177" y="10590630"/>
                  <a:pt x="118603" y="11026725"/>
                </a:cubicBezTo>
                <a:cubicBezTo>
                  <a:pt x="269586" y="11004191"/>
                  <a:pt x="694299" y="11049500"/>
                  <a:pt x="871917" y="11026725"/>
                </a:cubicBezTo>
                <a:cubicBezTo>
                  <a:pt x="1049535" y="11003950"/>
                  <a:pt x="1311185" y="11034287"/>
                  <a:pt x="1442610" y="11026725"/>
                </a:cubicBezTo>
                <a:cubicBezTo>
                  <a:pt x="1574035" y="11019163"/>
                  <a:pt x="1803723" y="11069628"/>
                  <a:pt x="2013302" y="11026725"/>
                </a:cubicBezTo>
                <a:cubicBezTo>
                  <a:pt x="2222881" y="10983822"/>
                  <a:pt x="2379217" y="11028987"/>
                  <a:pt x="2583995" y="11026725"/>
                </a:cubicBezTo>
                <a:cubicBezTo>
                  <a:pt x="2788773" y="11024463"/>
                  <a:pt x="3087134" y="11043146"/>
                  <a:pt x="3245998" y="11026725"/>
                </a:cubicBezTo>
                <a:cubicBezTo>
                  <a:pt x="3404862" y="11010304"/>
                  <a:pt x="3396396" y="11037223"/>
                  <a:pt x="3542758" y="11026725"/>
                </a:cubicBezTo>
                <a:cubicBezTo>
                  <a:pt x="3689120" y="11016227"/>
                  <a:pt x="4120811" y="11110166"/>
                  <a:pt x="4296073" y="11026725"/>
                </a:cubicBezTo>
                <a:cubicBezTo>
                  <a:pt x="4471336" y="10943284"/>
                  <a:pt x="4519848" y="11056730"/>
                  <a:pt x="4592833" y="11026725"/>
                </a:cubicBezTo>
                <a:cubicBezTo>
                  <a:pt x="4665818" y="10996720"/>
                  <a:pt x="4849101" y="11050358"/>
                  <a:pt x="5072214" y="11026725"/>
                </a:cubicBezTo>
                <a:cubicBezTo>
                  <a:pt x="5295327" y="11003092"/>
                  <a:pt x="5303460" y="11053264"/>
                  <a:pt x="5460285" y="11026725"/>
                </a:cubicBezTo>
                <a:cubicBezTo>
                  <a:pt x="5617110" y="11000186"/>
                  <a:pt x="5889613" y="11078490"/>
                  <a:pt x="6030978" y="11026725"/>
                </a:cubicBezTo>
                <a:cubicBezTo>
                  <a:pt x="6172343" y="10974960"/>
                  <a:pt x="6308782" y="11071443"/>
                  <a:pt x="6510360" y="11026725"/>
                </a:cubicBezTo>
                <a:cubicBezTo>
                  <a:pt x="6711938" y="10982007"/>
                  <a:pt x="7069185" y="11046879"/>
                  <a:pt x="7263674" y="11026725"/>
                </a:cubicBezTo>
                <a:cubicBezTo>
                  <a:pt x="7458163" y="11006571"/>
                  <a:pt x="7799519" y="11115515"/>
                  <a:pt x="8016988" y="11026725"/>
                </a:cubicBezTo>
                <a:cubicBezTo>
                  <a:pt x="8234457" y="10937935"/>
                  <a:pt x="8318857" y="11031596"/>
                  <a:pt x="8496370" y="11026725"/>
                </a:cubicBezTo>
                <a:cubicBezTo>
                  <a:pt x="8673883" y="11021854"/>
                  <a:pt x="9004828" y="11076582"/>
                  <a:pt x="9249684" y="11026725"/>
                </a:cubicBezTo>
                <a:cubicBezTo>
                  <a:pt x="9241645" y="10730416"/>
                  <a:pt x="9328162" y="10564518"/>
                  <a:pt x="9249684" y="10343532"/>
                </a:cubicBezTo>
                <a:cubicBezTo>
                  <a:pt x="9171206" y="10122546"/>
                  <a:pt x="9266425" y="10122685"/>
                  <a:pt x="9249684" y="9987583"/>
                </a:cubicBezTo>
                <a:cubicBezTo>
                  <a:pt x="9232943" y="9852481"/>
                  <a:pt x="9310175" y="9467307"/>
                  <a:pt x="9249684" y="9304390"/>
                </a:cubicBezTo>
                <a:cubicBezTo>
                  <a:pt x="9189193" y="9141473"/>
                  <a:pt x="9256718" y="8896005"/>
                  <a:pt x="9249684" y="8621197"/>
                </a:cubicBezTo>
                <a:cubicBezTo>
                  <a:pt x="9242650" y="8346389"/>
                  <a:pt x="9318951" y="8108178"/>
                  <a:pt x="9249684" y="7938004"/>
                </a:cubicBezTo>
                <a:cubicBezTo>
                  <a:pt x="9180417" y="7767830"/>
                  <a:pt x="9257994" y="7769245"/>
                  <a:pt x="9249684" y="7691136"/>
                </a:cubicBezTo>
                <a:cubicBezTo>
                  <a:pt x="9241374" y="7613027"/>
                  <a:pt x="9291113" y="7496627"/>
                  <a:pt x="9249684" y="7335187"/>
                </a:cubicBezTo>
                <a:cubicBezTo>
                  <a:pt x="9208255" y="7173747"/>
                  <a:pt x="9271170" y="6924165"/>
                  <a:pt x="9249684" y="6651994"/>
                </a:cubicBezTo>
                <a:cubicBezTo>
                  <a:pt x="9228198" y="6379823"/>
                  <a:pt x="9262451" y="6489760"/>
                  <a:pt x="9249684" y="6405126"/>
                </a:cubicBezTo>
                <a:cubicBezTo>
                  <a:pt x="9236917" y="6320492"/>
                  <a:pt x="9288486" y="6162651"/>
                  <a:pt x="9249684" y="6049177"/>
                </a:cubicBezTo>
                <a:cubicBezTo>
                  <a:pt x="9210882" y="5935703"/>
                  <a:pt x="9259969" y="5608762"/>
                  <a:pt x="9249684" y="5475065"/>
                </a:cubicBezTo>
                <a:cubicBezTo>
                  <a:pt x="9239399" y="5341368"/>
                  <a:pt x="9254673" y="5310119"/>
                  <a:pt x="9249684" y="5228197"/>
                </a:cubicBezTo>
                <a:cubicBezTo>
                  <a:pt x="9244695" y="5146275"/>
                  <a:pt x="9302834" y="4975835"/>
                  <a:pt x="9249684" y="4763167"/>
                </a:cubicBezTo>
                <a:cubicBezTo>
                  <a:pt x="9196534" y="4550499"/>
                  <a:pt x="9303689" y="4402667"/>
                  <a:pt x="9249684" y="4298136"/>
                </a:cubicBezTo>
                <a:cubicBezTo>
                  <a:pt x="9195679" y="4193605"/>
                  <a:pt x="9305304" y="3755009"/>
                  <a:pt x="9249684" y="3505862"/>
                </a:cubicBezTo>
                <a:cubicBezTo>
                  <a:pt x="9194064" y="3256715"/>
                  <a:pt x="9261215" y="3308023"/>
                  <a:pt x="9249684" y="3149913"/>
                </a:cubicBezTo>
                <a:cubicBezTo>
                  <a:pt x="9238153" y="2991803"/>
                  <a:pt x="9271265" y="2659844"/>
                  <a:pt x="9249684" y="2357639"/>
                </a:cubicBezTo>
                <a:cubicBezTo>
                  <a:pt x="9228103" y="2055434"/>
                  <a:pt x="9270511" y="2006268"/>
                  <a:pt x="9249684" y="1892608"/>
                </a:cubicBezTo>
                <a:cubicBezTo>
                  <a:pt x="9228857" y="1778948"/>
                  <a:pt x="9263058" y="1717887"/>
                  <a:pt x="9249684" y="1645740"/>
                </a:cubicBezTo>
                <a:cubicBezTo>
                  <a:pt x="9236310" y="1573593"/>
                  <a:pt x="9286637" y="1381073"/>
                  <a:pt x="9249684" y="1180710"/>
                </a:cubicBezTo>
                <a:cubicBezTo>
                  <a:pt x="9212731" y="980347"/>
                  <a:pt x="9271650" y="986262"/>
                  <a:pt x="9249684" y="824760"/>
                </a:cubicBezTo>
                <a:cubicBezTo>
                  <a:pt x="9227718" y="663258"/>
                  <a:pt x="9253778" y="269778"/>
                  <a:pt x="9249684" y="118603"/>
                </a:cubicBezTo>
                <a:cubicBezTo>
                  <a:pt x="8987984" y="133655"/>
                  <a:pt x="8819726" y="68116"/>
                  <a:pt x="8496370" y="118603"/>
                </a:cubicBezTo>
                <a:cubicBezTo>
                  <a:pt x="8173014" y="169090"/>
                  <a:pt x="8145439" y="115301"/>
                  <a:pt x="8016988" y="118603"/>
                </a:cubicBezTo>
                <a:cubicBezTo>
                  <a:pt x="7888537" y="121905"/>
                  <a:pt x="7498276" y="49614"/>
                  <a:pt x="7263674" y="118603"/>
                </a:cubicBezTo>
                <a:cubicBezTo>
                  <a:pt x="7029072" y="187592"/>
                  <a:pt x="7016820" y="98908"/>
                  <a:pt x="6784292" y="118603"/>
                </a:cubicBezTo>
                <a:cubicBezTo>
                  <a:pt x="6551764" y="138298"/>
                  <a:pt x="6290486" y="91327"/>
                  <a:pt x="6122289" y="118603"/>
                </a:cubicBezTo>
                <a:cubicBezTo>
                  <a:pt x="5954092" y="145879"/>
                  <a:pt x="5750849" y="97710"/>
                  <a:pt x="5551596" y="118603"/>
                </a:cubicBezTo>
                <a:cubicBezTo>
                  <a:pt x="5352343" y="139496"/>
                  <a:pt x="4951389" y="97437"/>
                  <a:pt x="4798282" y="118603"/>
                </a:cubicBezTo>
                <a:cubicBezTo>
                  <a:pt x="4645175" y="139769"/>
                  <a:pt x="4454939" y="59405"/>
                  <a:pt x="4227589" y="118603"/>
                </a:cubicBezTo>
                <a:cubicBezTo>
                  <a:pt x="4000239" y="177801"/>
                  <a:pt x="3939458" y="78268"/>
                  <a:pt x="3656897" y="118603"/>
                </a:cubicBezTo>
                <a:cubicBezTo>
                  <a:pt x="3374336" y="158938"/>
                  <a:pt x="3467909" y="83229"/>
                  <a:pt x="3360137" y="118603"/>
                </a:cubicBezTo>
                <a:cubicBezTo>
                  <a:pt x="3252365" y="153977"/>
                  <a:pt x="2935152" y="115573"/>
                  <a:pt x="2698133" y="118603"/>
                </a:cubicBezTo>
                <a:cubicBezTo>
                  <a:pt x="2461114" y="121633"/>
                  <a:pt x="2106986" y="112778"/>
                  <a:pt x="1944819" y="118603"/>
                </a:cubicBezTo>
                <a:cubicBezTo>
                  <a:pt x="1782652" y="124428"/>
                  <a:pt x="1671139" y="100359"/>
                  <a:pt x="1465437" y="118603"/>
                </a:cubicBezTo>
                <a:cubicBezTo>
                  <a:pt x="1259735" y="136847"/>
                  <a:pt x="1047200" y="46251"/>
                  <a:pt x="803434" y="118603"/>
                </a:cubicBezTo>
                <a:cubicBezTo>
                  <a:pt x="559668" y="190955"/>
                  <a:pt x="444846" y="39123"/>
                  <a:pt x="118603" y="118603"/>
                </a:cubicBezTo>
                <a:close/>
              </a:path>
              <a:path w="9368287" h="11145328" stroke="0" extrusionOk="0">
                <a:moveTo>
                  <a:pt x="0" y="0"/>
                </a:moveTo>
                <a:cubicBezTo>
                  <a:pt x="244246" y="-18916"/>
                  <a:pt x="386787" y="684"/>
                  <a:pt x="491835" y="0"/>
                </a:cubicBezTo>
                <a:cubicBezTo>
                  <a:pt x="596884" y="-684"/>
                  <a:pt x="1042179" y="1721"/>
                  <a:pt x="1264719" y="0"/>
                </a:cubicBezTo>
                <a:cubicBezTo>
                  <a:pt x="1487259" y="-1721"/>
                  <a:pt x="1682814" y="75750"/>
                  <a:pt x="2037602" y="0"/>
                </a:cubicBezTo>
                <a:cubicBezTo>
                  <a:pt x="2392390" y="-75750"/>
                  <a:pt x="2242147" y="40405"/>
                  <a:pt x="2435755" y="0"/>
                </a:cubicBezTo>
                <a:cubicBezTo>
                  <a:pt x="2629363" y="-40405"/>
                  <a:pt x="2752069" y="6336"/>
                  <a:pt x="2833907" y="0"/>
                </a:cubicBezTo>
                <a:cubicBezTo>
                  <a:pt x="2915745" y="-6336"/>
                  <a:pt x="3409875" y="87188"/>
                  <a:pt x="3606790" y="0"/>
                </a:cubicBezTo>
                <a:cubicBezTo>
                  <a:pt x="3803705" y="-87188"/>
                  <a:pt x="3792120" y="5533"/>
                  <a:pt x="3911260" y="0"/>
                </a:cubicBezTo>
                <a:cubicBezTo>
                  <a:pt x="4030400" y="-5533"/>
                  <a:pt x="4458786" y="22675"/>
                  <a:pt x="4684144" y="0"/>
                </a:cubicBezTo>
                <a:cubicBezTo>
                  <a:pt x="4909502" y="-22675"/>
                  <a:pt x="4836485" y="34920"/>
                  <a:pt x="4988613" y="0"/>
                </a:cubicBezTo>
                <a:cubicBezTo>
                  <a:pt x="5140741" y="-34920"/>
                  <a:pt x="5397825" y="62179"/>
                  <a:pt x="5761497" y="0"/>
                </a:cubicBezTo>
                <a:cubicBezTo>
                  <a:pt x="6125169" y="-62179"/>
                  <a:pt x="5998234" y="20070"/>
                  <a:pt x="6065966" y="0"/>
                </a:cubicBezTo>
                <a:cubicBezTo>
                  <a:pt x="6133698" y="-20070"/>
                  <a:pt x="6501913" y="70257"/>
                  <a:pt x="6651484" y="0"/>
                </a:cubicBezTo>
                <a:cubicBezTo>
                  <a:pt x="6801055" y="-70257"/>
                  <a:pt x="7018108" y="19478"/>
                  <a:pt x="7143319" y="0"/>
                </a:cubicBezTo>
                <a:cubicBezTo>
                  <a:pt x="7268531" y="-19478"/>
                  <a:pt x="7408921" y="25959"/>
                  <a:pt x="7541471" y="0"/>
                </a:cubicBezTo>
                <a:cubicBezTo>
                  <a:pt x="7674021" y="-25959"/>
                  <a:pt x="7704096" y="11534"/>
                  <a:pt x="7845940" y="0"/>
                </a:cubicBezTo>
                <a:cubicBezTo>
                  <a:pt x="7987784" y="-11534"/>
                  <a:pt x="8065634" y="11056"/>
                  <a:pt x="8150410" y="0"/>
                </a:cubicBezTo>
                <a:cubicBezTo>
                  <a:pt x="8235186" y="-11056"/>
                  <a:pt x="8431866" y="47659"/>
                  <a:pt x="8548562" y="0"/>
                </a:cubicBezTo>
                <a:cubicBezTo>
                  <a:pt x="8665258" y="-47659"/>
                  <a:pt x="8710008" y="4006"/>
                  <a:pt x="8853031" y="0"/>
                </a:cubicBezTo>
                <a:cubicBezTo>
                  <a:pt x="8996054" y="-4006"/>
                  <a:pt x="9146452" y="26322"/>
                  <a:pt x="9368287" y="0"/>
                </a:cubicBezTo>
                <a:cubicBezTo>
                  <a:pt x="9376345" y="81886"/>
                  <a:pt x="9354484" y="161276"/>
                  <a:pt x="9368287" y="252236"/>
                </a:cubicBezTo>
                <a:cubicBezTo>
                  <a:pt x="9382090" y="343196"/>
                  <a:pt x="9357060" y="550483"/>
                  <a:pt x="9368287" y="727379"/>
                </a:cubicBezTo>
                <a:cubicBezTo>
                  <a:pt x="9379514" y="904275"/>
                  <a:pt x="9294188" y="1139913"/>
                  <a:pt x="9368287" y="1536882"/>
                </a:cubicBezTo>
                <a:cubicBezTo>
                  <a:pt x="9442386" y="1933851"/>
                  <a:pt x="9366100" y="1735004"/>
                  <a:pt x="9368287" y="1900572"/>
                </a:cubicBezTo>
                <a:cubicBezTo>
                  <a:pt x="9370474" y="2066140"/>
                  <a:pt x="9349916" y="2092697"/>
                  <a:pt x="9368287" y="2264261"/>
                </a:cubicBezTo>
                <a:cubicBezTo>
                  <a:pt x="9386658" y="2435825"/>
                  <a:pt x="9345290" y="2699046"/>
                  <a:pt x="9368287" y="2850858"/>
                </a:cubicBezTo>
                <a:cubicBezTo>
                  <a:pt x="9391284" y="3002670"/>
                  <a:pt x="9333425" y="3106995"/>
                  <a:pt x="9368287" y="3214547"/>
                </a:cubicBezTo>
                <a:cubicBezTo>
                  <a:pt x="9403149" y="3322099"/>
                  <a:pt x="9317934" y="3551916"/>
                  <a:pt x="9368287" y="3689690"/>
                </a:cubicBezTo>
                <a:cubicBezTo>
                  <a:pt x="9418640" y="3827464"/>
                  <a:pt x="9312549" y="4100185"/>
                  <a:pt x="9368287" y="4499193"/>
                </a:cubicBezTo>
                <a:cubicBezTo>
                  <a:pt x="9424025" y="4898201"/>
                  <a:pt x="9338560" y="4851957"/>
                  <a:pt x="9368287" y="5085789"/>
                </a:cubicBezTo>
                <a:cubicBezTo>
                  <a:pt x="9398014" y="5319621"/>
                  <a:pt x="9299581" y="5668165"/>
                  <a:pt x="9368287" y="5895292"/>
                </a:cubicBezTo>
                <a:cubicBezTo>
                  <a:pt x="9436993" y="6122419"/>
                  <a:pt x="9350719" y="6395781"/>
                  <a:pt x="9368287" y="6593341"/>
                </a:cubicBezTo>
                <a:cubicBezTo>
                  <a:pt x="9385855" y="6790901"/>
                  <a:pt x="9303999" y="6936881"/>
                  <a:pt x="9368287" y="7179938"/>
                </a:cubicBezTo>
                <a:cubicBezTo>
                  <a:pt x="9432575" y="7422995"/>
                  <a:pt x="9340612" y="7791679"/>
                  <a:pt x="9368287" y="7989440"/>
                </a:cubicBezTo>
                <a:cubicBezTo>
                  <a:pt x="9395962" y="8187201"/>
                  <a:pt x="9358917" y="8145187"/>
                  <a:pt x="9368287" y="8241677"/>
                </a:cubicBezTo>
                <a:cubicBezTo>
                  <a:pt x="9377657" y="8338167"/>
                  <a:pt x="9327505" y="8428054"/>
                  <a:pt x="9368287" y="8605366"/>
                </a:cubicBezTo>
                <a:cubicBezTo>
                  <a:pt x="9409069" y="8782678"/>
                  <a:pt x="9338112" y="8951536"/>
                  <a:pt x="9368287" y="9191963"/>
                </a:cubicBezTo>
                <a:cubicBezTo>
                  <a:pt x="9398462" y="9432390"/>
                  <a:pt x="9354050" y="9374498"/>
                  <a:pt x="9368287" y="9444199"/>
                </a:cubicBezTo>
                <a:cubicBezTo>
                  <a:pt x="9382524" y="9513900"/>
                  <a:pt x="9350252" y="9611784"/>
                  <a:pt x="9368287" y="9696435"/>
                </a:cubicBezTo>
                <a:cubicBezTo>
                  <a:pt x="9386322" y="9781086"/>
                  <a:pt x="9323173" y="10273756"/>
                  <a:pt x="9368287" y="10505938"/>
                </a:cubicBezTo>
                <a:cubicBezTo>
                  <a:pt x="9413401" y="10738120"/>
                  <a:pt x="9314445" y="10836202"/>
                  <a:pt x="9368287" y="11145328"/>
                </a:cubicBezTo>
                <a:cubicBezTo>
                  <a:pt x="9237568" y="11166016"/>
                  <a:pt x="9214416" y="11136416"/>
                  <a:pt x="9063818" y="11145328"/>
                </a:cubicBezTo>
                <a:cubicBezTo>
                  <a:pt x="8913220" y="11154240"/>
                  <a:pt x="8826300" y="11116935"/>
                  <a:pt x="8759348" y="11145328"/>
                </a:cubicBezTo>
                <a:cubicBezTo>
                  <a:pt x="8692396" y="11173721"/>
                  <a:pt x="8271503" y="11112492"/>
                  <a:pt x="7986465" y="11145328"/>
                </a:cubicBezTo>
                <a:cubicBezTo>
                  <a:pt x="7701427" y="11178164"/>
                  <a:pt x="7780067" y="11145314"/>
                  <a:pt x="7681995" y="11145328"/>
                </a:cubicBezTo>
                <a:cubicBezTo>
                  <a:pt x="7583923" y="11145342"/>
                  <a:pt x="7514188" y="11126414"/>
                  <a:pt x="7377526" y="11145328"/>
                </a:cubicBezTo>
                <a:cubicBezTo>
                  <a:pt x="7240864" y="11164242"/>
                  <a:pt x="7172568" y="11123738"/>
                  <a:pt x="7073057" y="11145328"/>
                </a:cubicBezTo>
                <a:cubicBezTo>
                  <a:pt x="6973546" y="11166918"/>
                  <a:pt x="6659554" y="11117549"/>
                  <a:pt x="6487539" y="11145328"/>
                </a:cubicBezTo>
                <a:cubicBezTo>
                  <a:pt x="6315524" y="11173107"/>
                  <a:pt x="5926392" y="11129792"/>
                  <a:pt x="5714655" y="11145328"/>
                </a:cubicBezTo>
                <a:cubicBezTo>
                  <a:pt x="5502918" y="11160864"/>
                  <a:pt x="5307313" y="11134304"/>
                  <a:pt x="4941771" y="11145328"/>
                </a:cubicBezTo>
                <a:cubicBezTo>
                  <a:pt x="4576229" y="11156352"/>
                  <a:pt x="4408460" y="11086718"/>
                  <a:pt x="4262571" y="11145328"/>
                </a:cubicBezTo>
                <a:cubicBezTo>
                  <a:pt x="4116682" y="11203938"/>
                  <a:pt x="3886234" y="11093901"/>
                  <a:pt x="3677053" y="11145328"/>
                </a:cubicBezTo>
                <a:cubicBezTo>
                  <a:pt x="3467872" y="11196755"/>
                  <a:pt x="3348776" y="11098115"/>
                  <a:pt x="3185218" y="11145328"/>
                </a:cubicBezTo>
                <a:cubicBezTo>
                  <a:pt x="3021661" y="11192541"/>
                  <a:pt x="2687133" y="11098917"/>
                  <a:pt x="2412334" y="11145328"/>
                </a:cubicBezTo>
                <a:cubicBezTo>
                  <a:pt x="2137535" y="11191739"/>
                  <a:pt x="1852403" y="11137483"/>
                  <a:pt x="1639450" y="11145328"/>
                </a:cubicBezTo>
                <a:cubicBezTo>
                  <a:pt x="1426497" y="11153173"/>
                  <a:pt x="1433582" y="11130983"/>
                  <a:pt x="1241298" y="11145328"/>
                </a:cubicBezTo>
                <a:cubicBezTo>
                  <a:pt x="1049014" y="11159673"/>
                  <a:pt x="847751" y="11136329"/>
                  <a:pt x="562097" y="11145328"/>
                </a:cubicBezTo>
                <a:cubicBezTo>
                  <a:pt x="276443" y="11154327"/>
                  <a:pt x="172790" y="11122322"/>
                  <a:pt x="0" y="11145328"/>
                </a:cubicBezTo>
                <a:cubicBezTo>
                  <a:pt x="-47141" y="10916989"/>
                  <a:pt x="40085" y="10825548"/>
                  <a:pt x="0" y="10670185"/>
                </a:cubicBezTo>
                <a:cubicBezTo>
                  <a:pt x="-40085" y="10514822"/>
                  <a:pt x="66682" y="10242267"/>
                  <a:pt x="0" y="9972136"/>
                </a:cubicBezTo>
                <a:cubicBezTo>
                  <a:pt x="-66682" y="9702005"/>
                  <a:pt x="4065" y="9713205"/>
                  <a:pt x="0" y="9496993"/>
                </a:cubicBezTo>
                <a:cubicBezTo>
                  <a:pt x="-4065" y="9280781"/>
                  <a:pt x="8343" y="9180147"/>
                  <a:pt x="0" y="8910396"/>
                </a:cubicBezTo>
                <a:cubicBezTo>
                  <a:pt x="-8343" y="8640645"/>
                  <a:pt x="33335" y="8614713"/>
                  <a:pt x="0" y="8323800"/>
                </a:cubicBezTo>
                <a:cubicBezTo>
                  <a:pt x="-33335" y="8032887"/>
                  <a:pt x="46268" y="7844401"/>
                  <a:pt x="0" y="7625751"/>
                </a:cubicBezTo>
                <a:cubicBezTo>
                  <a:pt x="-46268" y="7407101"/>
                  <a:pt x="44225" y="7186080"/>
                  <a:pt x="0" y="7039155"/>
                </a:cubicBezTo>
                <a:cubicBezTo>
                  <a:pt x="-44225" y="6892230"/>
                  <a:pt x="39110" y="6742955"/>
                  <a:pt x="0" y="6564012"/>
                </a:cubicBezTo>
                <a:cubicBezTo>
                  <a:pt x="-39110" y="6385069"/>
                  <a:pt x="36560" y="6058071"/>
                  <a:pt x="0" y="5754509"/>
                </a:cubicBezTo>
                <a:cubicBezTo>
                  <a:pt x="-36560" y="5450947"/>
                  <a:pt x="19680" y="5333873"/>
                  <a:pt x="0" y="5167913"/>
                </a:cubicBezTo>
                <a:cubicBezTo>
                  <a:pt x="-19680" y="5001953"/>
                  <a:pt x="9570" y="4840733"/>
                  <a:pt x="0" y="4581316"/>
                </a:cubicBezTo>
                <a:cubicBezTo>
                  <a:pt x="-9570" y="4321899"/>
                  <a:pt x="40447" y="4036633"/>
                  <a:pt x="0" y="3771814"/>
                </a:cubicBezTo>
                <a:cubicBezTo>
                  <a:pt x="-40447" y="3506995"/>
                  <a:pt x="50483" y="3439256"/>
                  <a:pt x="0" y="3185217"/>
                </a:cubicBezTo>
                <a:cubicBezTo>
                  <a:pt x="-50483" y="2931178"/>
                  <a:pt x="26807" y="2543660"/>
                  <a:pt x="0" y="2375715"/>
                </a:cubicBezTo>
                <a:cubicBezTo>
                  <a:pt x="-26807" y="2207770"/>
                  <a:pt x="2261" y="2004476"/>
                  <a:pt x="0" y="1900572"/>
                </a:cubicBezTo>
                <a:cubicBezTo>
                  <a:pt x="-2261" y="1796668"/>
                  <a:pt x="13099" y="1770180"/>
                  <a:pt x="0" y="1648335"/>
                </a:cubicBezTo>
                <a:cubicBezTo>
                  <a:pt x="-13099" y="1526490"/>
                  <a:pt x="10016" y="1379751"/>
                  <a:pt x="0" y="1173192"/>
                </a:cubicBezTo>
                <a:cubicBezTo>
                  <a:pt x="-10016" y="966633"/>
                  <a:pt x="74491" y="447620"/>
                  <a:pt x="0" y="0"/>
                </a:cubicBezTo>
                <a:close/>
                <a:moveTo>
                  <a:pt x="118603" y="118603"/>
                </a:moveTo>
                <a:cubicBezTo>
                  <a:pt x="140172" y="286096"/>
                  <a:pt x="111515" y="338861"/>
                  <a:pt x="118603" y="474552"/>
                </a:cubicBezTo>
                <a:cubicBezTo>
                  <a:pt x="125691" y="610243"/>
                  <a:pt x="65217" y="814671"/>
                  <a:pt x="118603" y="939583"/>
                </a:cubicBezTo>
                <a:cubicBezTo>
                  <a:pt x="171989" y="1064495"/>
                  <a:pt x="94254" y="1312288"/>
                  <a:pt x="118603" y="1622776"/>
                </a:cubicBezTo>
                <a:cubicBezTo>
                  <a:pt x="142952" y="1933264"/>
                  <a:pt x="56615" y="2002484"/>
                  <a:pt x="118603" y="2305969"/>
                </a:cubicBezTo>
                <a:cubicBezTo>
                  <a:pt x="180591" y="2609454"/>
                  <a:pt x="77456" y="2504490"/>
                  <a:pt x="118603" y="2661918"/>
                </a:cubicBezTo>
                <a:cubicBezTo>
                  <a:pt x="159750" y="2819346"/>
                  <a:pt x="109628" y="3100381"/>
                  <a:pt x="118603" y="3236029"/>
                </a:cubicBezTo>
                <a:cubicBezTo>
                  <a:pt x="127578" y="3371677"/>
                  <a:pt x="73432" y="3655332"/>
                  <a:pt x="118603" y="3919222"/>
                </a:cubicBezTo>
                <a:cubicBezTo>
                  <a:pt x="163774" y="4183112"/>
                  <a:pt x="115098" y="4397248"/>
                  <a:pt x="118603" y="4602415"/>
                </a:cubicBezTo>
                <a:cubicBezTo>
                  <a:pt x="122108" y="4807582"/>
                  <a:pt x="117920" y="4958924"/>
                  <a:pt x="118603" y="5067446"/>
                </a:cubicBezTo>
                <a:cubicBezTo>
                  <a:pt x="119286" y="5175968"/>
                  <a:pt x="92479" y="5366180"/>
                  <a:pt x="118603" y="5532476"/>
                </a:cubicBezTo>
                <a:cubicBezTo>
                  <a:pt x="144727" y="5698772"/>
                  <a:pt x="90414" y="5956009"/>
                  <a:pt x="118603" y="6215669"/>
                </a:cubicBezTo>
                <a:cubicBezTo>
                  <a:pt x="146792" y="6475329"/>
                  <a:pt x="85996" y="6585557"/>
                  <a:pt x="118603" y="6898862"/>
                </a:cubicBezTo>
                <a:cubicBezTo>
                  <a:pt x="151210" y="7212167"/>
                  <a:pt x="56513" y="7325167"/>
                  <a:pt x="118603" y="7472974"/>
                </a:cubicBezTo>
                <a:cubicBezTo>
                  <a:pt x="180693" y="7620781"/>
                  <a:pt x="113307" y="7652095"/>
                  <a:pt x="118603" y="7719842"/>
                </a:cubicBezTo>
                <a:cubicBezTo>
                  <a:pt x="123899" y="7787589"/>
                  <a:pt x="98224" y="8188059"/>
                  <a:pt x="118603" y="8512116"/>
                </a:cubicBezTo>
                <a:cubicBezTo>
                  <a:pt x="138982" y="8836173"/>
                  <a:pt x="110295" y="9042371"/>
                  <a:pt x="118603" y="9195309"/>
                </a:cubicBezTo>
                <a:cubicBezTo>
                  <a:pt x="126911" y="9348247"/>
                  <a:pt x="109286" y="9345448"/>
                  <a:pt x="118603" y="9442177"/>
                </a:cubicBezTo>
                <a:cubicBezTo>
                  <a:pt x="127920" y="9538906"/>
                  <a:pt x="95439" y="9602846"/>
                  <a:pt x="118603" y="9689045"/>
                </a:cubicBezTo>
                <a:cubicBezTo>
                  <a:pt x="141767" y="9775244"/>
                  <a:pt x="114046" y="10237109"/>
                  <a:pt x="118603" y="10481319"/>
                </a:cubicBezTo>
                <a:cubicBezTo>
                  <a:pt x="123160" y="10725529"/>
                  <a:pt x="81645" y="10803025"/>
                  <a:pt x="118603" y="11026725"/>
                </a:cubicBezTo>
                <a:cubicBezTo>
                  <a:pt x="249686" y="10994252"/>
                  <a:pt x="307483" y="11051377"/>
                  <a:pt x="415363" y="11026725"/>
                </a:cubicBezTo>
                <a:cubicBezTo>
                  <a:pt x="523243" y="11002073"/>
                  <a:pt x="686913" y="11048471"/>
                  <a:pt x="803434" y="11026725"/>
                </a:cubicBezTo>
                <a:cubicBezTo>
                  <a:pt x="919955" y="11004979"/>
                  <a:pt x="1242480" y="11067191"/>
                  <a:pt x="1465437" y="11026725"/>
                </a:cubicBezTo>
                <a:cubicBezTo>
                  <a:pt x="1688394" y="10986259"/>
                  <a:pt x="1813230" y="11085755"/>
                  <a:pt x="2036130" y="11026725"/>
                </a:cubicBezTo>
                <a:cubicBezTo>
                  <a:pt x="2259030" y="10967695"/>
                  <a:pt x="2231420" y="11027985"/>
                  <a:pt x="2332890" y="11026725"/>
                </a:cubicBezTo>
                <a:cubicBezTo>
                  <a:pt x="2434360" y="11025465"/>
                  <a:pt x="2600894" y="11039630"/>
                  <a:pt x="2720961" y="11026725"/>
                </a:cubicBezTo>
                <a:cubicBezTo>
                  <a:pt x="2841028" y="11013820"/>
                  <a:pt x="2914310" y="11060197"/>
                  <a:pt x="3017721" y="11026725"/>
                </a:cubicBezTo>
                <a:cubicBezTo>
                  <a:pt x="3121132" y="10993253"/>
                  <a:pt x="3390585" y="11064232"/>
                  <a:pt x="3497103" y="11026725"/>
                </a:cubicBezTo>
                <a:cubicBezTo>
                  <a:pt x="3603621" y="10989218"/>
                  <a:pt x="3889235" y="11055577"/>
                  <a:pt x="4067796" y="11026725"/>
                </a:cubicBezTo>
                <a:cubicBezTo>
                  <a:pt x="4246357" y="10997873"/>
                  <a:pt x="4475695" y="11052732"/>
                  <a:pt x="4729799" y="11026725"/>
                </a:cubicBezTo>
                <a:cubicBezTo>
                  <a:pt x="4983903" y="11000718"/>
                  <a:pt x="4954211" y="11040507"/>
                  <a:pt x="5117870" y="11026725"/>
                </a:cubicBezTo>
                <a:cubicBezTo>
                  <a:pt x="5281529" y="11012943"/>
                  <a:pt x="5597013" y="11108037"/>
                  <a:pt x="5871184" y="11026725"/>
                </a:cubicBezTo>
                <a:cubicBezTo>
                  <a:pt x="6145355" y="10945413"/>
                  <a:pt x="6072638" y="11047403"/>
                  <a:pt x="6167944" y="11026725"/>
                </a:cubicBezTo>
                <a:cubicBezTo>
                  <a:pt x="6263250" y="11006047"/>
                  <a:pt x="6457636" y="11050284"/>
                  <a:pt x="6647326" y="11026725"/>
                </a:cubicBezTo>
                <a:cubicBezTo>
                  <a:pt x="6837016" y="11003166"/>
                  <a:pt x="7001497" y="11084422"/>
                  <a:pt x="7309329" y="11026725"/>
                </a:cubicBezTo>
                <a:cubicBezTo>
                  <a:pt x="7617161" y="10969028"/>
                  <a:pt x="7677641" y="11060035"/>
                  <a:pt x="7971333" y="11026725"/>
                </a:cubicBezTo>
                <a:cubicBezTo>
                  <a:pt x="8265025" y="10993415"/>
                  <a:pt x="8167313" y="11030496"/>
                  <a:pt x="8359404" y="11026725"/>
                </a:cubicBezTo>
                <a:cubicBezTo>
                  <a:pt x="8551495" y="11022954"/>
                  <a:pt x="8638536" y="11054421"/>
                  <a:pt x="8747475" y="11026725"/>
                </a:cubicBezTo>
                <a:cubicBezTo>
                  <a:pt x="8856414" y="10999029"/>
                  <a:pt x="9081206" y="11085703"/>
                  <a:pt x="9249684" y="11026725"/>
                </a:cubicBezTo>
                <a:cubicBezTo>
                  <a:pt x="9241633" y="10957646"/>
                  <a:pt x="9269856" y="10875920"/>
                  <a:pt x="9249684" y="10779857"/>
                </a:cubicBezTo>
                <a:cubicBezTo>
                  <a:pt x="9229512" y="10683794"/>
                  <a:pt x="9294026" y="10328573"/>
                  <a:pt x="9249684" y="10096664"/>
                </a:cubicBezTo>
                <a:cubicBezTo>
                  <a:pt x="9205342" y="9864755"/>
                  <a:pt x="9260259" y="9747141"/>
                  <a:pt x="9249684" y="9631634"/>
                </a:cubicBezTo>
                <a:cubicBezTo>
                  <a:pt x="9239109" y="9516127"/>
                  <a:pt x="9256974" y="9313056"/>
                  <a:pt x="9249684" y="9057522"/>
                </a:cubicBezTo>
                <a:cubicBezTo>
                  <a:pt x="9242394" y="8801988"/>
                  <a:pt x="9270198" y="8737997"/>
                  <a:pt x="9249684" y="8592491"/>
                </a:cubicBezTo>
                <a:cubicBezTo>
                  <a:pt x="9229170" y="8446985"/>
                  <a:pt x="9271179" y="8320344"/>
                  <a:pt x="9249684" y="8236542"/>
                </a:cubicBezTo>
                <a:cubicBezTo>
                  <a:pt x="9228189" y="8152740"/>
                  <a:pt x="9283653" y="8010018"/>
                  <a:pt x="9249684" y="7880593"/>
                </a:cubicBezTo>
                <a:cubicBezTo>
                  <a:pt x="9215715" y="7751168"/>
                  <a:pt x="9270974" y="7679956"/>
                  <a:pt x="9249684" y="7524644"/>
                </a:cubicBezTo>
                <a:cubicBezTo>
                  <a:pt x="9228394" y="7369332"/>
                  <a:pt x="9257933" y="7211771"/>
                  <a:pt x="9249684" y="6950532"/>
                </a:cubicBezTo>
                <a:cubicBezTo>
                  <a:pt x="9241435" y="6689293"/>
                  <a:pt x="9290748" y="6469708"/>
                  <a:pt x="9249684" y="6267339"/>
                </a:cubicBezTo>
                <a:cubicBezTo>
                  <a:pt x="9208620" y="6064970"/>
                  <a:pt x="9330171" y="5864525"/>
                  <a:pt x="9249684" y="5584146"/>
                </a:cubicBezTo>
                <a:cubicBezTo>
                  <a:pt x="9169197" y="5303767"/>
                  <a:pt x="9284276" y="5204785"/>
                  <a:pt x="9249684" y="5010035"/>
                </a:cubicBezTo>
                <a:cubicBezTo>
                  <a:pt x="9215092" y="4815285"/>
                  <a:pt x="9249868" y="4584645"/>
                  <a:pt x="9249684" y="4435923"/>
                </a:cubicBezTo>
                <a:cubicBezTo>
                  <a:pt x="9249500" y="4287201"/>
                  <a:pt x="9300372" y="4088990"/>
                  <a:pt x="9249684" y="3970892"/>
                </a:cubicBezTo>
                <a:cubicBezTo>
                  <a:pt x="9198996" y="3852794"/>
                  <a:pt x="9283168" y="3530652"/>
                  <a:pt x="9249684" y="3396781"/>
                </a:cubicBezTo>
                <a:cubicBezTo>
                  <a:pt x="9216200" y="3262910"/>
                  <a:pt x="9298581" y="3082744"/>
                  <a:pt x="9249684" y="2931750"/>
                </a:cubicBezTo>
                <a:cubicBezTo>
                  <a:pt x="9200787" y="2780756"/>
                  <a:pt x="9297371" y="2678337"/>
                  <a:pt x="9249684" y="2466720"/>
                </a:cubicBezTo>
                <a:cubicBezTo>
                  <a:pt x="9201997" y="2255103"/>
                  <a:pt x="9276317" y="2278938"/>
                  <a:pt x="9249684" y="2110771"/>
                </a:cubicBezTo>
                <a:cubicBezTo>
                  <a:pt x="9223051" y="1942604"/>
                  <a:pt x="9277145" y="1792773"/>
                  <a:pt x="9249684" y="1645740"/>
                </a:cubicBezTo>
                <a:cubicBezTo>
                  <a:pt x="9222223" y="1498707"/>
                  <a:pt x="9250576" y="1521810"/>
                  <a:pt x="9249684" y="1398872"/>
                </a:cubicBezTo>
                <a:cubicBezTo>
                  <a:pt x="9248792" y="1275934"/>
                  <a:pt x="9250076" y="640399"/>
                  <a:pt x="9249684" y="118603"/>
                </a:cubicBezTo>
                <a:cubicBezTo>
                  <a:pt x="9028854" y="188613"/>
                  <a:pt x="8728057" y="94872"/>
                  <a:pt x="8496370" y="118603"/>
                </a:cubicBezTo>
                <a:cubicBezTo>
                  <a:pt x="8264683" y="142334"/>
                  <a:pt x="8171330" y="68875"/>
                  <a:pt x="7925677" y="118603"/>
                </a:cubicBezTo>
                <a:cubicBezTo>
                  <a:pt x="7680024" y="168331"/>
                  <a:pt x="7726092" y="75362"/>
                  <a:pt x="7537606" y="118603"/>
                </a:cubicBezTo>
                <a:cubicBezTo>
                  <a:pt x="7349120" y="161844"/>
                  <a:pt x="7188927" y="98470"/>
                  <a:pt x="6875603" y="118603"/>
                </a:cubicBezTo>
                <a:cubicBezTo>
                  <a:pt x="6562279" y="138736"/>
                  <a:pt x="6371668" y="106890"/>
                  <a:pt x="6213600" y="118603"/>
                </a:cubicBezTo>
                <a:cubicBezTo>
                  <a:pt x="6055532" y="130316"/>
                  <a:pt x="5900351" y="106113"/>
                  <a:pt x="5734218" y="118603"/>
                </a:cubicBezTo>
                <a:cubicBezTo>
                  <a:pt x="5568085" y="131093"/>
                  <a:pt x="5486616" y="90312"/>
                  <a:pt x="5346147" y="118603"/>
                </a:cubicBezTo>
                <a:cubicBezTo>
                  <a:pt x="5205678" y="146894"/>
                  <a:pt x="5155389" y="87116"/>
                  <a:pt x="5049387" y="118603"/>
                </a:cubicBezTo>
                <a:cubicBezTo>
                  <a:pt x="4943385" y="150090"/>
                  <a:pt x="4713393" y="81106"/>
                  <a:pt x="4570005" y="118603"/>
                </a:cubicBezTo>
                <a:cubicBezTo>
                  <a:pt x="4426617" y="156100"/>
                  <a:pt x="4305448" y="95857"/>
                  <a:pt x="4090623" y="118603"/>
                </a:cubicBezTo>
                <a:cubicBezTo>
                  <a:pt x="3875798" y="141349"/>
                  <a:pt x="3655748" y="78854"/>
                  <a:pt x="3337309" y="118603"/>
                </a:cubicBezTo>
                <a:cubicBezTo>
                  <a:pt x="3018870" y="158352"/>
                  <a:pt x="3110659" y="98139"/>
                  <a:pt x="2949238" y="118603"/>
                </a:cubicBezTo>
                <a:cubicBezTo>
                  <a:pt x="2787817" y="139067"/>
                  <a:pt x="2729839" y="76661"/>
                  <a:pt x="2561167" y="118603"/>
                </a:cubicBezTo>
                <a:cubicBezTo>
                  <a:pt x="2392495" y="160545"/>
                  <a:pt x="2036183" y="98025"/>
                  <a:pt x="1807853" y="118603"/>
                </a:cubicBezTo>
                <a:cubicBezTo>
                  <a:pt x="1579523" y="139181"/>
                  <a:pt x="1568022" y="86259"/>
                  <a:pt x="1419782" y="118603"/>
                </a:cubicBezTo>
                <a:cubicBezTo>
                  <a:pt x="1271542" y="150947"/>
                  <a:pt x="1094995" y="93558"/>
                  <a:pt x="940400" y="118603"/>
                </a:cubicBezTo>
                <a:cubicBezTo>
                  <a:pt x="785805" y="143648"/>
                  <a:pt x="523281" y="30176"/>
                  <a:pt x="118603" y="1186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frame">
                    <a:avLst>
                      <a:gd name="adj1" fmla="val 126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5F60337-1403-E14D-B450-F25DD2CC904B}"/>
              </a:ext>
            </a:extLst>
          </p:cNvPr>
          <p:cNvSpPr txBox="1"/>
          <p:nvPr/>
        </p:nvSpPr>
        <p:spPr>
          <a:xfrm>
            <a:off x="3900812" y="426332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4534DF8-7670-9943-AF27-87E17C90ED22}"/>
              </a:ext>
            </a:extLst>
          </p:cNvPr>
          <p:cNvSpPr txBox="1"/>
          <p:nvPr/>
        </p:nvSpPr>
        <p:spPr>
          <a:xfrm>
            <a:off x="7931049" y="426332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1B5ADD5-9764-D24B-8A9C-A63804FCA7B9}"/>
              </a:ext>
            </a:extLst>
          </p:cNvPr>
          <p:cNvSpPr txBox="1"/>
          <p:nvPr/>
        </p:nvSpPr>
        <p:spPr>
          <a:xfrm>
            <a:off x="7931049" y="219215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4079CC-EFC9-D54E-8C3E-1C9D0AD8FA2D}"/>
              </a:ext>
            </a:extLst>
          </p:cNvPr>
          <p:cNvSpPr txBox="1"/>
          <p:nvPr/>
        </p:nvSpPr>
        <p:spPr>
          <a:xfrm>
            <a:off x="3900812" y="219215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8986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6" name="Grafik 15" descr="Programmierer">
            <a:extLst>
              <a:ext uri="{FF2B5EF4-FFF2-40B4-BE49-F238E27FC236}">
                <a16:creationId xmlns:a16="http://schemas.microsoft.com/office/drawing/2014/main" id="{35A6058D-2E1F-4C45-870F-10707AB99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429000" y="3429000"/>
            <a:ext cx="3429000" cy="3429000"/>
          </a:xfrm>
          <a:prstGeom prst="rect">
            <a:avLst/>
          </a:prstGeom>
        </p:spPr>
      </p:pic>
      <p:pic>
        <p:nvPicPr>
          <p:cNvPr id="6" name="Grafik 5" descr="Programmierer">
            <a:extLst>
              <a:ext uri="{FF2B5EF4-FFF2-40B4-BE49-F238E27FC236}">
                <a16:creationId xmlns:a16="http://schemas.microsoft.com/office/drawing/2014/main" id="{3D614107-8B6A-D140-87AB-CEA5C20AE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92000" y="3429000"/>
            <a:ext cx="3429000" cy="3429000"/>
          </a:xfrm>
          <a:prstGeom prst="rect">
            <a:avLst/>
          </a:prstGeom>
        </p:spPr>
      </p:pic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040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Lautstärke">
            <a:extLst>
              <a:ext uri="{FF2B5EF4-FFF2-40B4-BE49-F238E27FC236}">
                <a16:creationId xmlns:a16="http://schemas.microsoft.com/office/drawing/2014/main" id="{A582378C-FE79-E44A-8E1E-49F4C7ACD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4537" y="2255614"/>
            <a:ext cx="1651166" cy="1651166"/>
          </a:xfrm>
          <a:prstGeom prst="rect">
            <a:avLst/>
          </a:prstGeom>
        </p:spPr>
      </p:pic>
      <p:pic>
        <p:nvPicPr>
          <p:cNvPr id="38" name="Grafik 37" descr="Lautsprecher stummschalten">
            <a:extLst>
              <a:ext uri="{FF2B5EF4-FFF2-40B4-BE49-F238E27FC236}">
                <a16:creationId xmlns:a16="http://schemas.microsoft.com/office/drawing/2014/main" id="{D60F52EA-3A9A-6D48-84EE-2851F13D3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856" y="4554389"/>
            <a:ext cx="1656001" cy="1656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4B3D6D-F02A-AF40-B0FC-836E8B0CB1CA}"/>
              </a:ext>
            </a:extLst>
          </p:cNvPr>
          <p:cNvSpPr txBox="1">
            <a:spLocks noChangeAspect="1"/>
          </p:cNvSpPr>
          <p:nvPr/>
        </p:nvSpPr>
        <p:spPr>
          <a:xfrm>
            <a:off x="4507713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754B064-820E-824C-9857-92AB4CEEE17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1986674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F30A1D-D1BC-FE44-993A-19412E44A6C6}"/>
              </a:ext>
            </a:extLst>
          </p:cNvPr>
          <p:cNvSpPr txBox="1">
            <a:spLocks noChangeAspect="1"/>
          </p:cNvSpPr>
          <p:nvPr/>
        </p:nvSpPr>
        <p:spPr>
          <a:xfrm>
            <a:off x="4503692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621C3E-368C-5B48-BCC9-F115E91392C0}"/>
              </a:ext>
            </a:extLst>
          </p:cNvPr>
          <p:cNvSpPr txBox="1">
            <a:spLocks noChangeAspect="1"/>
          </p:cNvSpPr>
          <p:nvPr/>
        </p:nvSpPr>
        <p:spPr>
          <a:xfrm>
            <a:off x="6822827" y="4305809"/>
            <a:ext cx="2319135" cy="2319135"/>
          </a:xfrm>
          <a:custGeom>
            <a:avLst/>
            <a:gdLst>
              <a:gd name="connsiteX0" fmla="*/ 0 w 2319135"/>
              <a:gd name="connsiteY0" fmla="*/ 0 h 2319135"/>
              <a:gd name="connsiteX1" fmla="*/ 556592 w 2319135"/>
              <a:gd name="connsiteY1" fmla="*/ 0 h 2319135"/>
              <a:gd name="connsiteX2" fmla="*/ 1066802 w 2319135"/>
              <a:gd name="connsiteY2" fmla="*/ 0 h 2319135"/>
              <a:gd name="connsiteX3" fmla="*/ 1692969 w 2319135"/>
              <a:gd name="connsiteY3" fmla="*/ 0 h 2319135"/>
              <a:gd name="connsiteX4" fmla="*/ 2319135 w 2319135"/>
              <a:gd name="connsiteY4" fmla="*/ 0 h 2319135"/>
              <a:gd name="connsiteX5" fmla="*/ 2319135 w 2319135"/>
              <a:gd name="connsiteY5" fmla="*/ 556592 h 2319135"/>
              <a:gd name="connsiteX6" fmla="*/ 2319135 w 2319135"/>
              <a:gd name="connsiteY6" fmla="*/ 1089993 h 2319135"/>
              <a:gd name="connsiteX7" fmla="*/ 2319135 w 2319135"/>
              <a:gd name="connsiteY7" fmla="*/ 1669777 h 2319135"/>
              <a:gd name="connsiteX8" fmla="*/ 2319135 w 2319135"/>
              <a:gd name="connsiteY8" fmla="*/ 2319135 h 2319135"/>
              <a:gd name="connsiteX9" fmla="*/ 1785734 w 2319135"/>
              <a:gd name="connsiteY9" fmla="*/ 2319135 h 2319135"/>
              <a:gd name="connsiteX10" fmla="*/ 1205950 w 2319135"/>
              <a:gd name="connsiteY10" fmla="*/ 2319135 h 2319135"/>
              <a:gd name="connsiteX11" fmla="*/ 626166 w 2319135"/>
              <a:gd name="connsiteY11" fmla="*/ 2319135 h 2319135"/>
              <a:gd name="connsiteX12" fmla="*/ 0 w 2319135"/>
              <a:gd name="connsiteY12" fmla="*/ 2319135 h 2319135"/>
              <a:gd name="connsiteX13" fmla="*/ 0 w 2319135"/>
              <a:gd name="connsiteY13" fmla="*/ 1692969 h 2319135"/>
              <a:gd name="connsiteX14" fmla="*/ 0 w 2319135"/>
              <a:gd name="connsiteY14" fmla="*/ 1066802 h 2319135"/>
              <a:gd name="connsiteX15" fmla="*/ 0 w 2319135"/>
              <a:gd name="connsiteY15" fmla="*/ 0 h 23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9135" h="2319135" extrusionOk="0">
                <a:moveTo>
                  <a:pt x="0" y="0"/>
                </a:moveTo>
                <a:cubicBezTo>
                  <a:pt x="195864" y="-23587"/>
                  <a:pt x="434695" y="-9231"/>
                  <a:pt x="556592" y="0"/>
                </a:cubicBezTo>
                <a:cubicBezTo>
                  <a:pt x="678489" y="9231"/>
                  <a:pt x="953936" y="-14580"/>
                  <a:pt x="1066802" y="0"/>
                </a:cubicBezTo>
                <a:cubicBezTo>
                  <a:pt x="1179668" y="14580"/>
                  <a:pt x="1484523" y="-23128"/>
                  <a:pt x="1692969" y="0"/>
                </a:cubicBezTo>
                <a:cubicBezTo>
                  <a:pt x="1901415" y="23128"/>
                  <a:pt x="2133239" y="13683"/>
                  <a:pt x="2319135" y="0"/>
                </a:cubicBezTo>
                <a:cubicBezTo>
                  <a:pt x="2342780" y="247721"/>
                  <a:pt x="2338729" y="350297"/>
                  <a:pt x="2319135" y="556592"/>
                </a:cubicBezTo>
                <a:cubicBezTo>
                  <a:pt x="2299541" y="762887"/>
                  <a:pt x="2318383" y="875701"/>
                  <a:pt x="2319135" y="1089993"/>
                </a:cubicBezTo>
                <a:cubicBezTo>
                  <a:pt x="2319887" y="1304285"/>
                  <a:pt x="2304618" y="1418016"/>
                  <a:pt x="2319135" y="1669777"/>
                </a:cubicBezTo>
                <a:cubicBezTo>
                  <a:pt x="2333652" y="1921538"/>
                  <a:pt x="2340430" y="2175547"/>
                  <a:pt x="2319135" y="2319135"/>
                </a:cubicBezTo>
                <a:cubicBezTo>
                  <a:pt x="2072372" y="2342164"/>
                  <a:pt x="2051101" y="2304639"/>
                  <a:pt x="1785734" y="2319135"/>
                </a:cubicBezTo>
                <a:cubicBezTo>
                  <a:pt x="1520367" y="2333631"/>
                  <a:pt x="1368077" y="2331865"/>
                  <a:pt x="1205950" y="2319135"/>
                </a:cubicBezTo>
                <a:cubicBezTo>
                  <a:pt x="1043823" y="2306405"/>
                  <a:pt x="788392" y="2329893"/>
                  <a:pt x="626166" y="2319135"/>
                </a:cubicBezTo>
                <a:cubicBezTo>
                  <a:pt x="463940" y="2308377"/>
                  <a:pt x="279859" y="2324822"/>
                  <a:pt x="0" y="2319135"/>
                </a:cubicBezTo>
                <a:cubicBezTo>
                  <a:pt x="22653" y="2031474"/>
                  <a:pt x="-25954" y="1981786"/>
                  <a:pt x="0" y="1692969"/>
                </a:cubicBezTo>
                <a:cubicBezTo>
                  <a:pt x="25954" y="1404152"/>
                  <a:pt x="22659" y="1204363"/>
                  <a:pt x="0" y="1066802"/>
                </a:cubicBezTo>
                <a:cubicBezTo>
                  <a:pt x="-22659" y="929241"/>
                  <a:pt x="50154" y="2865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9" name="Grafik 8" descr="Lautstärke">
            <a:extLst>
              <a:ext uri="{FF2B5EF4-FFF2-40B4-BE49-F238E27FC236}">
                <a16:creationId xmlns:a16="http://schemas.microsoft.com/office/drawing/2014/main" id="{B2D64360-DECD-7A48-B397-8A4D9F0DE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7676" y="412310"/>
            <a:ext cx="1651166" cy="1651166"/>
          </a:xfrm>
          <a:prstGeom prst="rect">
            <a:avLst/>
          </a:prstGeom>
        </p:spPr>
      </p:pic>
      <p:pic>
        <p:nvPicPr>
          <p:cNvPr id="10" name="Grafik 9" descr="Lautsprecher stummschalten">
            <a:extLst>
              <a:ext uri="{FF2B5EF4-FFF2-40B4-BE49-F238E27FC236}">
                <a16:creationId xmlns:a16="http://schemas.microsoft.com/office/drawing/2014/main" id="{0A993F00-A745-CF44-AAF2-6BF9CCBD9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4393" y="407475"/>
            <a:ext cx="1656001" cy="165600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28905F2-6F8B-FB42-8D6C-C430DF5DDBD8}"/>
              </a:ext>
            </a:extLst>
          </p:cNvPr>
          <p:cNvSpPr txBox="1"/>
          <p:nvPr/>
        </p:nvSpPr>
        <p:spPr>
          <a:xfrm>
            <a:off x="3319938" y="51823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1EA9F9-33EA-A34E-91C4-563B755AAE45}"/>
              </a:ext>
            </a:extLst>
          </p:cNvPr>
          <p:cNvSpPr txBox="1"/>
          <p:nvPr/>
        </p:nvSpPr>
        <p:spPr>
          <a:xfrm>
            <a:off x="3299100" y="2885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41E17CA-B4C8-A746-972C-5CC976CC4C60}"/>
              </a:ext>
            </a:extLst>
          </p:cNvPr>
          <p:cNvSpPr txBox="1"/>
          <p:nvPr/>
        </p:nvSpPr>
        <p:spPr>
          <a:xfrm>
            <a:off x="5237852" y="10354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2319BE-1126-8B46-96F7-8CE8E8D9C817}"/>
              </a:ext>
            </a:extLst>
          </p:cNvPr>
          <p:cNvSpPr txBox="1"/>
          <p:nvPr/>
        </p:nvSpPr>
        <p:spPr>
          <a:xfrm>
            <a:off x="7687403" y="10354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B586B7-E7A1-E34C-B2D2-8DFB8CCF3ECF}"/>
              </a:ext>
            </a:extLst>
          </p:cNvPr>
          <p:cNvSpPr txBox="1"/>
          <p:nvPr/>
        </p:nvSpPr>
        <p:spPr>
          <a:xfrm>
            <a:off x="7079164" y="5612277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7B0007"/>
                </a:solidFill>
                <a:latin typeface="Lato Black" panose="020F0502020204030203" pitchFamily="34" charset="77"/>
              </a:rPr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B3ED478-6156-5D47-AF40-2A10C8A8F8CD}"/>
              </a:ext>
            </a:extLst>
          </p:cNvPr>
          <p:cNvSpPr txBox="1"/>
          <p:nvPr/>
        </p:nvSpPr>
        <p:spPr>
          <a:xfrm>
            <a:off x="7154393" y="4494531"/>
            <a:ext cx="166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800" b="1" dirty="0">
                <a:solidFill>
                  <a:srgbClr val="002060"/>
                </a:solidFill>
                <a:latin typeface="Lato Black" panose="020F0502020204030203" pitchFamily="34" charset="7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556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Breitbild</PresentationFormat>
  <Paragraphs>154</Paragraphs>
  <Slides>21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Lato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tournament‘s rules (p 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Groen</dc:creator>
  <cp:lastModifiedBy>Marius Michael Groen</cp:lastModifiedBy>
  <cp:revision>23</cp:revision>
  <dcterms:created xsi:type="dcterms:W3CDTF">2020-01-13T21:51:16Z</dcterms:created>
  <dcterms:modified xsi:type="dcterms:W3CDTF">2020-01-14T01:12:57Z</dcterms:modified>
</cp:coreProperties>
</file>