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</p:sldIdLst>
  <p:sldSz cx="11522075" cy="6480175"/>
  <p:notesSz cx="7099300" cy="10234613"/>
  <p:defaultTextStyle>
    <a:defPPr>
      <a:defRPr lang="de-DE"/>
    </a:defPPr>
    <a:lvl1pPr algn="l" defTabSz="457200" rtl="0" fontAlgn="base">
      <a:lnSpc>
        <a:spcPct val="90000"/>
      </a:lnSpc>
      <a:spcBef>
        <a:spcPct val="25000"/>
      </a:spcBef>
      <a:spcAft>
        <a:spcPct val="0"/>
      </a:spcAft>
      <a:defRPr sz="2300" kern="1200">
        <a:solidFill>
          <a:schemeClr val="bg1"/>
        </a:solidFill>
        <a:latin typeface="Tele-GroteskFet" pitchFamily="2" charset="0"/>
        <a:ea typeface="+mn-ea"/>
        <a:cs typeface="Arial" charset="0"/>
      </a:defRPr>
    </a:lvl1pPr>
    <a:lvl2pPr marL="457200" algn="l" defTabSz="457200" rtl="0" fontAlgn="base">
      <a:lnSpc>
        <a:spcPct val="90000"/>
      </a:lnSpc>
      <a:spcBef>
        <a:spcPct val="25000"/>
      </a:spcBef>
      <a:spcAft>
        <a:spcPct val="0"/>
      </a:spcAft>
      <a:defRPr sz="2300" kern="1200">
        <a:solidFill>
          <a:schemeClr val="bg1"/>
        </a:solidFill>
        <a:latin typeface="Tele-GroteskFet" pitchFamily="2" charset="0"/>
        <a:ea typeface="+mn-ea"/>
        <a:cs typeface="Arial" charset="0"/>
      </a:defRPr>
    </a:lvl2pPr>
    <a:lvl3pPr marL="914400" algn="l" defTabSz="457200" rtl="0" fontAlgn="base">
      <a:lnSpc>
        <a:spcPct val="90000"/>
      </a:lnSpc>
      <a:spcBef>
        <a:spcPct val="25000"/>
      </a:spcBef>
      <a:spcAft>
        <a:spcPct val="0"/>
      </a:spcAft>
      <a:defRPr sz="2300" kern="1200">
        <a:solidFill>
          <a:schemeClr val="bg1"/>
        </a:solidFill>
        <a:latin typeface="Tele-GroteskFet" pitchFamily="2" charset="0"/>
        <a:ea typeface="+mn-ea"/>
        <a:cs typeface="Arial" charset="0"/>
      </a:defRPr>
    </a:lvl3pPr>
    <a:lvl4pPr marL="1371600" algn="l" defTabSz="457200" rtl="0" fontAlgn="base">
      <a:lnSpc>
        <a:spcPct val="90000"/>
      </a:lnSpc>
      <a:spcBef>
        <a:spcPct val="25000"/>
      </a:spcBef>
      <a:spcAft>
        <a:spcPct val="0"/>
      </a:spcAft>
      <a:defRPr sz="2300" kern="1200">
        <a:solidFill>
          <a:schemeClr val="bg1"/>
        </a:solidFill>
        <a:latin typeface="Tele-GroteskFet" pitchFamily="2" charset="0"/>
        <a:ea typeface="+mn-ea"/>
        <a:cs typeface="Arial" charset="0"/>
      </a:defRPr>
    </a:lvl4pPr>
    <a:lvl5pPr marL="1828800" algn="l" defTabSz="457200" rtl="0" fontAlgn="base">
      <a:lnSpc>
        <a:spcPct val="90000"/>
      </a:lnSpc>
      <a:spcBef>
        <a:spcPct val="25000"/>
      </a:spcBef>
      <a:spcAft>
        <a:spcPct val="0"/>
      </a:spcAft>
      <a:defRPr sz="2300" kern="1200">
        <a:solidFill>
          <a:schemeClr val="bg1"/>
        </a:solidFill>
        <a:latin typeface="Tele-GroteskFet" pitchFamily="2" charset="0"/>
        <a:ea typeface="+mn-ea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bg1"/>
        </a:solidFill>
        <a:latin typeface="Tele-GroteskFet" pitchFamily="2" charset="0"/>
        <a:ea typeface="+mn-ea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bg1"/>
        </a:solidFill>
        <a:latin typeface="Tele-GroteskFet" pitchFamily="2" charset="0"/>
        <a:ea typeface="+mn-ea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bg1"/>
        </a:solidFill>
        <a:latin typeface="Tele-GroteskFet" pitchFamily="2" charset="0"/>
        <a:ea typeface="+mn-ea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bg1"/>
        </a:solidFill>
        <a:latin typeface="Tele-GroteskFet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16" y="-10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T_Logo_3c_Slogan_n_DE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94"/>
          <a:stretch>
            <a:fillRect/>
          </a:stretch>
        </p:blipFill>
        <p:spPr bwMode="auto">
          <a:xfrm>
            <a:off x="323850" y="5646738"/>
            <a:ext cx="122713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9" descr="T_Logo_3c_Slogan_n_DE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2"/>
          <a:stretch>
            <a:fillRect/>
          </a:stretch>
        </p:blipFill>
        <p:spPr bwMode="auto">
          <a:xfrm>
            <a:off x="8891588" y="5646738"/>
            <a:ext cx="2303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Titelplatzhalter 1"/>
          <p:cNvSpPr>
            <a:spLocks noGrp="1"/>
          </p:cNvSpPr>
          <p:nvPr>
            <p:ph type="ctrTitle"/>
          </p:nvPr>
        </p:nvSpPr>
        <p:spPr>
          <a:xfrm>
            <a:off x="323850" y="1674813"/>
            <a:ext cx="10869613" cy="1389062"/>
          </a:xfrm>
        </p:spPr>
        <p:txBody>
          <a:bodyPr/>
          <a:lstStyle>
            <a:lvl1pPr>
              <a:defRPr sz="72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  <p:sp>
        <p:nvSpPr>
          <p:cNvPr id="45059" name="Textplatzhalter 2"/>
          <p:cNvSpPr>
            <a:spLocks noGrp="1"/>
          </p:cNvSpPr>
          <p:nvPr>
            <p:ph type="subTitle" idx="1"/>
          </p:nvPr>
        </p:nvSpPr>
        <p:spPr>
          <a:xfrm>
            <a:off x="323850" y="3667125"/>
            <a:ext cx="10869613" cy="384175"/>
          </a:xfrm>
        </p:spPr>
        <p:txBody>
          <a:bodyPr>
            <a:spAutoFit/>
          </a:bodyPr>
          <a:lstStyle>
            <a:lvl1pPr>
              <a:lnSpc>
                <a:spcPts val="3025"/>
              </a:lnSpc>
              <a:defRPr sz="2600" smtClean="0">
                <a:solidFill>
                  <a:schemeClr val="bg1"/>
                </a:solidFill>
                <a:latin typeface="Tele-GroteskNor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419243733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67C07-F03C-49FA-A161-364558284A5B}" type="datetime1">
              <a:rPr lang="de-DE" altLang="de-DE"/>
              <a:pPr>
                <a:defRPr/>
              </a:pPr>
              <a:t>23.11.2015</a:t>
            </a:fld>
            <a:endParaRPr lang="de-DE" alt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– streng vertraulich, vertraulich, intern, öffentlich –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2DC04-D964-4702-B97A-4C8551AA87A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514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0200" y="314325"/>
            <a:ext cx="10863263" cy="339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674813"/>
            <a:ext cx="10869613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8D1C-D2FE-4FE1-9338-B0C1B6165C27}" type="datetime1">
              <a:rPr lang="de-DE" altLang="de-DE"/>
              <a:pPr>
                <a:defRPr/>
              </a:pPr>
              <a:t>23.11.2015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– streng vertraulich, vertraulich, intern, öffentlich –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B6DD2-C8C5-4016-8CC7-0659B438EDC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3326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0200" y="314325"/>
            <a:ext cx="10863263" cy="339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742F-BBEB-4111-9E86-5896DA7916C4}" type="datetime1">
              <a:rPr lang="de-DE" altLang="de-DE"/>
              <a:pPr>
                <a:defRPr/>
              </a:pPr>
              <a:t>23.11.2015</a:t>
            </a:fld>
            <a:endParaRPr lang="de-DE" alt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397375" y="5957888"/>
            <a:ext cx="40259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– streng vertraulich, vertraulich, intern, öffentlich –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B51F-E32E-4798-A99A-5CC0BCB9617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3604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0200" y="314325"/>
            <a:ext cx="10863263" cy="339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674813"/>
            <a:ext cx="5357813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4063" y="1674813"/>
            <a:ext cx="535940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ADF2-32A0-4BB7-AC58-1A3CE39872A0}" type="datetime1">
              <a:rPr lang="de-DE" altLang="de-DE"/>
              <a:pPr>
                <a:defRPr/>
              </a:pPr>
              <a:t>23.11.2015</a:t>
            </a:fld>
            <a:endParaRPr lang="de-DE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– streng vertraulich, vertraulich, intern, öffentlich –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D93F5-745B-4C71-A1DE-A2BD83AFD21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967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12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903913"/>
            <a:ext cx="39925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53" hidden="1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3175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elplatzhalt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 bwMode="gray">
          <a:xfrm>
            <a:off x="330200" y="314325"/>
            <a:ext cx="10863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 bwMode="gray">
          <a:xfrm>
            <a:off x="323850" y="1674813"/>
            <a:ext cx="10869613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 bwMode="gray">
          <a:xfrm>
            <a:off x="8647113" y="5957888"/>
            <a:ext cx="2268537" cy="2746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1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pPr>
              <a:defRPr/>
            </a:pPr>
            <a:fld id="{B056A4A0-429D-4B16-9CB5-BFC787A61BDC}" type="datetime1">
              <a:rPr lang="de-DE" altLang="de-DE"/>
              <a:pPr>
                <a:defRPr/>
              </a:pPr>
              <a:t>23.11.2015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 bwMode="gray">
          <a:xfrm>
            <a:off x="4310063" y="5957888"/>
            <a:ext cx="4113212" cy="2746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1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de-DE" altLang="de-DE"/>
              <a:t>– streng vertraulich, vertraulich, intern, öffentlich –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 bwMode="gray">
          <a:xfrm>
            <a:off x="10834688" y="5957888"/>
            <a:ext cx="365125" cy="2746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1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pPr>
              <a:defRPr/>
            </a:pPr>
            <a:fld id="{DD17F300-D9DD-4089-8FA2-48B75F96057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2" r:id="rId2"/>
    <p:sldLayoutId id="2147483803" r:id="rId3"/>
    <p:sldLayoutId id="2147483806" r:id="rId4"/>
    <p:sldLayoutId id="2147483804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576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de-DE" sz="3600" kern="1200" dirty="0">
          <a:solidFill>
            <a:schemeClr val="tx2"/>
          </a:solidFill>
          <a:latin typeface="TeleGrotesk Headline Ultra" pitchFamily="2" charset="0"/>
          <a:ea typeface="TeleGrotesk Headline Ultra" pitchFamily="2" charset="0"/>
          <a:cs typeface="TeleGrotesk Headline Ultra" pitchFamily="2" charset="0"/>
        </a:defRPr>
      </a:lvl1pPr>
      <a:lvl2pPr algn="l" defTabSz="576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eleGrotesk Headline Ultra" pitchFamily="2" charset="0"/>
          <a:ea typeface="TeleGrotesk Headline Ultra"/>
          <a:cs typeface="TeleGrotesk Headline Ultra"/>
        </a:defRPr>
      </a:lvl2pPr>
      <a:lvl3pPr algn="l" defTabSz="576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eleGrotesk Headline Ultra" pitchFamily="2" charset="0"/>
          <a:ea typeface="TeleGrotesk Headline Ultra"/>
          <a:cs typeface="TeleGrotesk Headline Ultra"/>
        </a:defRPr>
      </a:lvl3pPr>
      <a:lvl4pPr algn="l" defTabSz="576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eleGrotesk Headline Ultra" pitchFamily="2" charset="0"/>
          <a:ea typeface="TeleGrotesk Headline Ultra"/>
          <a:cs typeface="TeleGrotesk Headline Ultra"/>
        </a:defRPr>
      </a:lvl4pPr>
      <a:lvl5pPr algn="l" defTabSz="576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eleGrotesk Headline Ultra" pitchFamily="2" charset="0"/>
          <a:ea typeface="TeleGrotesk Headline Ultra"/>
          <a:cs typeface="TeleGrotesk Headline Ultra"/>
        </a:defRPr>
      </a:lvl5pPr>
      <a:lvl6pPr marL="457200" algn="l" defTabSz="576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ele-GroteskUlt" pitchFamily="2" charset="0"/>
        </a:defRPr>
      </a:lvl6pPr>
      <a:lvl7pPr marL="914400" algn="l" defTabSz="576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ele-GroteskUlt" pitchFamily="2" charset="0"/>
        </a:defRPr>
      </a:lvl7pPr>
      <a:lvl8pPr marL="1371600" algn="l" defTabSz="576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ele-GroteskUlt" pitchFamily="2" charset="0"/>
        </a:defRPr>
      </a:lvl8pPr>
      <a:lvl9pPr marL="1828800" algn="l" defTabSz="576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ele-GroteskUlt" pitchFamily="2" charset="0"/>
        </a:defRPr>
      </a:lvl9pPr>
    </p:titleStyle>
    <p:bodyStyle>
      <a:lvl1pPr marL="342900" indent="-342900" algn="l" defTabSz="576263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sz="2000"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indent="455613" algn="l" defTabSz="576263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5425" indent="-220663" algn="l" defTabSz="576263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44500" indent="-215900" algn="l" defTabSz="576263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77863" indent="-231775" algn="l" defTabSz="576263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Spellchecker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Burkhardt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Spellchecker -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421" y="1223863"/>
            <a:ext cx="6229275" cy="3887787"/>
          </a:xfrm>
        </p:spPr>
        <p:txBody>
          <a:bodyPr/>
          <a:lstStyle/>
          <a:p>
            <a:r>
              <a:rPr lang="en-US" sz="1800" dirty="0" smtClean="0"/>
              <a:t>A spell checker is an application program that flags words in a document that may not be spelled </a:t>
            </a:r>
            <a:r>
              <a:rPr lang="en-US" sz="1800" dirty="0" smtClean="0"/>
              <a:t>correctly.</a:t>
            </a:r>
            <a:endParaRPr lang="en-US" sz="1800" dirty="0" smtClean="0"/>
          </a:p>
          <a:p>
            <a:r>
              <a:rPr lang="en-US" sz="1800" dirty="0" smtClean="0"/>
              <a:t>It is based on a dictionary containing words are „spelled correctly“.</a:t>
            </a:r>
          </a:p>
          <a:p>
            <a:r>
              <a:rPr lang="en-US" sz="1800" dirty="0" smtClean="0"/>
              <a:t>There are two dictionaries: a background model (for the language) and a user specific one.</a:t>
            </a:r>
          </a:p>
          <a:p>
            <a:r>
              <a:rPr lang="en-US" sz="1800" dirty="0" smtClean="0"/>
              <a:t>Beneath the list of words the dictionary consists of a document describing morphological expansion, one </a:t>
            </a:r>
            <a:r>
              <a:rPr lang="en-US" sz="1800" dirty="0" smtClean="0"/>
              <a:t>example </a:t>
            </a:r>
            <a:r>
              <a:rPr lang="en-US" sz="1800" dirty="0" smtClean="0"/>
              <a:t>would be pluralization.</a:t>
            </a:r>
          </a:p>
          <a:p>
            <a:r>
              <a:rPr lang="en-US" sz="1800" dirty="0" smtClean="0"/>
              <a:t>Complex spellcheckers can analyze context; for example „That‘s reel nice“ is wrong but „The reel is broken“ correct.</a:t>
            </a:r>
          </a:p>
          <a:p>
            <a:r>
              <a:rPr lang="en-US" sz="1800" dirty="0" smtClean="0"/>
              <a:t>There is an open-source Spellchecker named </a:t>
            </a:r>
            <a:r>
              <a:rPr lang="en-US" sz="1800" dirty="0" err="1" smtClean="0"/>
              <a:t>Hunspell</a:t>
            </a:r>
            <a:r>
              <a:rPr lang="en-US" sz="1800" dirty="0" smtClean="0"/>
              <a:t> that is usable commercially under the LGPL license, used in many well known projects like for example Open </a:t>
            </a:r>
            <a:r>
              <a:rPr lang="en-US" sz="1800" dirty="0" smtClean="0"/>
              <a:t>Office.</a:t>
            </a:r>
            <a:endParaRPr lang="en-US" sz="1800" dirty="0" smtClean="0"/>
          </a:p>
          <a:p>
            <a:r>
              <a:rPr lang="en-US" sz="1800" dirty="0" smtClean="0"/>
              <a:t>It features dictionary lookup, morphological analysis and </a:t>
            </a:r>
            <a:r>
              <a:rPr lang="en-US" sz="1800" dirty="0" err="1" smtClean="0"/>
              <a:t>sugggests</a:t>
            </a:r>
            <a:r>
              <a:rPr lang="en-US" sz="1800" dirty="0" smtClean="0"/>
              <a:t> words based on </a:t>
            </a:r>
            <a:r>
              <a:rPr lang="en-US" sz="1800" dirty="0" err="1" smtClean="0"/>
              <a:t>Levenshtein</a:t>
            </a:r>
            <a:r>
              <a:rPr lang="en-US" sz="1800" dirty="0" smtClean="0"/>
              <a:t> distance (a standard measure for the similarity of two character sequences).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67C07-F03C-49FA-A161-364558284A5B}" type="datetime1">
              <a:rPr lang="en-US" altLang="de-DE" smtClean="0"/>
              <a:pPr>
                <a:defRPr/>
              </a:pPr>
              <a:t>23.11.2015</a:t>
            </a:fld>
            <a:endParaRPr lang="en-US" alt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 smtClean="0"/>
              <a:t>– </a:t>
            </a:r>
            <a:r>
              <a:rPr lang="en-US" altLang="de-DE" dirty="0" err="1" smtClean="0"/>
              <a:t>streng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vertraulich</a:t>
            </a:r>
            <a:r>
              <a:rPr lang="en-US" altLang="de-DE" dirty="0" smtClean="0"/>
              <a:t>, </a:t>
            </a:r>
            <a:r>
              <a:rPr lang="en-US" altLang="de-DE" dirty="0" err="1" smtClean="0"/>
              <a:t>vertraulich</a:t>
            </a:r>
            <a:r>
              <a:rPr lang="en-US" altLang="de-DE" dirty="0" smtClean="0"/>
              <a:t>, intern, </a:t>
            </a:r>
            <a:r>
              <a:rPr lang="en-US" altLang="de-DE" dirty="0" err="1" smtClean="0"/>
              <a:t>öffentlich</a:t>
            </a:r>
            <a:r>
              <a:rPr lang="en-US" altLang="de-DE" dirty="0" smtClean="0"/>
              <a:t> – </a:t>
            </a:r>
            <a:endParaRPr lang="en-US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2DC04-D964-4702-B97A-4C8551AA87A2}" type="slidenum">
              <a:rPr lang="en-US" altLang="de-DE" smtClean="0"/>
              <a:pPr>
                <a:defRPr/>
              </a:pPr>
              <a:t>2</a:t>
            </a:fld>
            <a:endParaRPr lang="en-US" altLang="de-DE" dirty="0"/>
          </a:p>
        </p:txBody>
      </p:sp>
      <p:sp>
        <p:nvSpPr>
          <p:cNvPr id="7" name="Rectangle 6"/>
          <p:cNvSpPr/>
          <p:nvPr/>
        </p:nvSpPr>
        <p:spPr>
          <a:xfrm>
            <a:off x="7557032" y="2873459"/>
            <a:ext cx="2736304" cy="49048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Spellchecker interface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7681136" y="4428219"/>
            <a:ext cx="1080120" cy="72008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General dictionary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9193304" y="4428219"/>
            <a:ext cx="1080120" cy="72008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dictionary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65941" y="3420107"/>
            <a:ext cx="2736304" cy="7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Spellchecker program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65757" y="1403883"/>
            <a:ext cx="2736304" cy="7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program</a:t>
            </a:r>
          </a:p>
        </p:txBody>
      </p: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8925184" y="2195971"/>
            <a:ext cx="8909" cy="6774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V="1">
            <a:off x="8221196" y="4212195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V="1">
            <a:off x="9733364" y="4212195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Spellchecker - </a:t>
            </a:r>
            <a:r>
              <a:rPr lang="en-US" dirty="0" smtClean="0"/>
              <a:t>Adaptation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421" y="1223863"/>
            <a:ext cx="6229275" cy="3887787"/>
          </a:xfrm>
        </p:spPr>
        <p:txBody>
          <a:bodyPr/>
          <a:lstStyle/>
          <a:p>
            <a:r>
              <a:rPr lang="de-DE" sz="1800" dirty="0" err="1" smtClean="0"/>
              <a:t>We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</a:t>
            </a:r>
            <a:r>
              <a:rPr lang="de-DE" sz="1800" dirty="0" err="1" smtClean="0"/>
              <a:t>up</a:t>
            </a:r>
            <a:r>
              <a:rPr lang="de-DE" sz="1800" dirty="0" smtClean="0"/>
              <a:t> a </a:t>
            </a:r>
            <a:r>
              <a:rPr lang="de-DE" sz="1800" dirty="0" err="1" smtClean="0"/>
              <a:t>Hunspell</a:t>
            </a:r>
            <a:r>
              <a:rPr lang="de-DE" sz="1800" dirty="0" smtClean="0"/>
              <a:t> </a:t>
            </a:r>
            <a:r>
              <a:rPr lang="de-DE" sz="1800" dirty="0" err="1" smtClean="0"/>
              <a:t>checker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a web </a:t>
            </a:r>
            <a:r>
              <a:rPr lang="de-DE" sz="1800" dirty="0" err="1" smtClean="0"/>
              <a:t>service</a:t>
            </a:r>
            <a:r>
              <a:rPr lang="de-DE" sz="1800" dirty="0" smtClean="0"/>
              <a:t>.</a:t>
            </a:r>
          </a:p>
          <a:p>
            <a:pPr algn="ctr"/>
            <a:r>
              <a:rPr lang="de-DE" sz="2400" dirty="0" err="1" smtClean="0"/>
              <a:t>Dictionary</a:t>
            </a:r>
            <a:endParaRPr lang="de-DE" sz="2400" dirty="0" smtClean="0"/>
          </a:p>
          <a:p>
            <a:r>
              <a:rPr lang="de-DE" sz="1800" dirty="0" smtClean="0"/>
              <a:t>As </a:t>
            </a:r>
            <a:r>
              <a:rPr lang="de-DE" sz="1800" dirty="0" err="1" smtClean="0"/>
              <a:t>user</a:t>
            </a:r>
            <a:r>
              <a:rPr lang="de-DE" sz="1800" dirty="0" smtClean="0"/>
              <a:t> </a:t>
            </a:r>
            <a:r>
              <a:rPr lang="de-DE" sz="1800" dirty="0" err="1" smtClean="0"/>
              <a:t>dictionary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CX </a:t>
            </a:r>
            <a:r>
              <a:rPr lang="de-DE" sz="1800" dirty="0" err="1" smtClean="0"/>
              <a:t>vocabulary</a:t>
            </a:r>
            <a:r>
              <a:rPr lang="de-DE" sz="1800" dirty="0" smtClean="0"/>
              <a:t> (</a:t>
            </a:r>
            <a:r>
              <a:rPr lang="de-DE" sz="1800" dirty="0" err="1" smtClean="0"/>
              <a:t>question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) was </a:t>
            </a:r>
            <a:r>
              <a:rPr lang="de-DE" sz="1800" dirty="0" err="1" smtClean="0"/>
              <a:t>used</a:t>
            </a:r>
            <a:r>
              <a:rPr lang="de-DE" sz="1800" dirty="0" smtClean="0"/>
              <a:t> (</a:t>
            </a:r>
            <a:r>
              <a:rPr lang="de-DE" sz="1800" dirty="0" err="1" smtClean="0"/>
              <a:t>about</a:t>
            </a:r>
            <a:r>
              <a:rPr lang="de-DE" sz="1800" dirty="0" smtClean="0"/>
              <a:t> 1700 </a:t>
            </a:r>
            <a:r>
              <a:rPr lang="de-DE" sz="1800" dirty="0" err="1" smtClean="0"/>
              <a:t>unique</a:t>
            </a:r>
            <a:r>
              <a:rPr lang="de-DE" sz="1800" dirty="0" smtClean="0"/>
              <a:t> </a:t>
            </a:r>
            <a:r>
              <a:rPr lang="de-DE" sz="1800" dirty="0" err="1" smtClean="0"/>
              <a:t>lowercase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, </a:t>
            </a:r>
            <a:r>
              <a:rPr lang="de-DE" sz="1800" dirty="0" err="1" smtClean="0"/>
              <a:t>from</a:t>
            </a:r>
            <a:r>
              <a:rPr lang="de-DE" sz="1800" dirty="0" smtClean="0"/>
              <a:t> 3170 </a:t>
            </a:r>
            <a:r>
              <a:rPr lang="de-DE" sz="1800" dirty="0" err="1" smtClean="0"/>
              <a:t>questions</a:t>
            </a:r>
            <a:r>
              <a:rPr lang="de-DE" sz="1800" dirty="0" smtClean="0"/>
              <a:t>).</a:t>
            </a:r>
          </a:p>
          <a:p>
            <a:r>
              <a:rPr lang="de-DE" sz="1800" dirty="0" err="1" smtClean="0"/>
              <a:t>Including</a:t>
            </a:r>
            <a:r>
              <a:rPr lang="de-DE" sz="1800" dirty="0" smtClean="0"/>
              <a:t> Patterns (</a:t>
            </a:r>
            <a:r>
              <a:rPr lang="de-DE" sz="1800" dirty="0" err="1" smtClean="0"/>
              <a:t>word</a:t>
            </a:r>
            <a:r>
              <a:rPr lang="de-DE" sz="1800" dirty="0" smtClean="0"/>
              <a:t> </a:t>
            </a:r>
            <a:r>
              <a:rPr lang="de-DE" sz="1800" dirty="0" err="1" smtClean="0"/>
              <a:t>variations</a:t>
            </a:r>
            <a:r>
              <a:rPr lang="de-DE" sz="1800" dirty="0" smtClean="0"/>
              <a:t>/</a:t>
            </a:r>
            <a:r>
              <a:rPr lang="de-DE" sz="1800" dirty="0" err="1" smtClean="0"/>
              <a:t>synonyms</a:t>
            </a:r>
            <a:r>
              <a:rPr lang="de-DE" sz="1800" dirty="0" smtClean="0"/>
              <a:t>) -&gt; </a:t>
            </a:r>
            <a:r>
              <a:rPr lang="de-DE" sz="1800" dirty="0" err="1" smtClean="0"/>
              <a:t>includes</a:t>
            </a:r>
            <a:r>
              <a:rPr lang="de-DE" sz="1800" dirty="0" smtClean="0"/>
              <a:t> </a:t>
            </a:r>
            <a:r>
              <a:rPr lang="de-DE" sz="1800" dirty="0" err="1" smtClean="0"/>
              <a:t>misspelled</a:t>
            </a:r>
            <a:r>
              <a:rPr lang="de-DE" sz="1800" dirty="0" smtClean="0"/>
              <a:t> </a:t>
            </a:r>
            <a:r>
              <a:rPr lang="de-DE" sz="1800" dirty="0" err="1" smtClean="0"/>
              <a:t>variations</a:t>
            </a:r>
            <a:r>
              <a:rPr lang="de-DE" sz="1800" dirty="0" smtClean="0"/>
              <a:t> (</a:t>
            </a:r>
            <a:r>
              <a:rPr lang="de-DE" sz="1800" dirty="0" err="1" smtClean="0"/>
              <a:t>about</a:t>
            </a:r>
            <a:r>
              <a:rPr lang="de-DE" sz="1800" dirty="0" smtClean="0"/>
              <a:t> 4000 </a:t>
            </a:r>
            <a:r>
              <a:rPr lang="de-DE" sz="1800" dirty="0" err="1" smtClean="0"/>
              <a:t>unique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).</a:t>
            </a:r>
          </a:p>
          <a:p>
            <a:pPr algn="ctr"/>
            <a:r>
              <a:rPr lang="de-DE" sz="2400" dirty="0" err="1" smtClean="0"/>
              <a:t>Testing</a:t>
            </a:r>
            <a:endParaRPr lang="de-DE" sz="2400" dirty="0" smtClean="0"/>
          </a:p>
          <a:p>
            <a:r>
              <a:rPr lang="de-DE" sz="1800" dirty="0" err="1" smtClean="0"/>
              <a:t>We</a:t>
            </a:r>
            <a:r>
              <a:rPr lang="de-DE" sz="1800" dirty="0" smtClean="0"/>
              <a:t> </a:t>
            </a:r>
            <a:r>
              <a:rPr lang="de-DE" sz="1800" dirty="0" err="1" smtClean="0"/>
              <a:t>used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Tinka </a:t>
            </a:r>
            <a:r>
              <a:rPr lang="de-DE" sz="1800" dirty="0" err="1" smtClean="0"/>
              <a:t>logs</a:t>
            </a:r>
            <a:r>
              <a:rPr lang="de-DE" sz="1800" dirty="0" smtClean="0"/>
              <a:t> Sept. 2015 for </a:t>
            </a:r>
            <a:r>
              <a:rPr lang="de-DE" sz="1800" dirty="0" err="1" smtClean="0"/>
              <a:t>testing</a:t>
            </a:r>
            <a:r>
              <a:rPr lang="de-DE" sz="1800" dirty="0" smtClean="0"/>
              <a:t> -&gt; 50000 </a:t>
            </a:r>
            <a:r>
              <a:rPr lang="de-DE" sz="1800" dirty="0" err="1" smtClean="0"/>
              <a:t>inputs</a:t>
            </a:r>
            <a:r>
              <a:rPr lang="de-DE" sz="1800" dirty="0" smtClean="0"/>
              <a:t>.</a:t>
            </a:r>
          </a:p>
          <a:p>
            <a:r>
              <a:rPr lang="de-DE" sz="1800" dirty="0" smtClean="0"/>
              <a:t>Unique </a:t>
            </a:r>
            <a:r>
              <a:rPr lang="de-DE" sz="1800" dirty="0" err="1" smtClean="0"/>
              <a:t>words</a:t>
            </a:r>
            <a:r>
              <a:rPr lang="de-DE" sz="1800" dirty="0" smtClean="0"/>
              <a:t>: 14700,  For 1120 </a:t>
            </a:r>
            <a:r>
              <a:rPr lang="de-DE" sz="1800" dirty="0" err="1" smtClean="0"/>
              <a:t>inputs</a:t>
            </a:r>
            <a:r>
              <a:rPr lang="de-DE" sz="1800" dirty="0" smtClean="0"/>
              <a:t> </a:t>
            </a:r>
            <a:r>
              <a:rPr lang="de-DE" sz="1800" dirty="0" err="1" smtClean="0"/>
              <a:t>there</a:t>
            </a:r>
            <a:r>
              <a:rPr lang="de-DE" sz="1800" dirty="0" smtClean="0"/>
              <a:t> was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answer</a:t>
            </a:r>
            <a:r>
              <a:rPr lang="de-DE" sz="1800" dirty="0" smtClean="0"/>
              <a:t> </a:t>
            </a:r>
            <a:r>
              <a:rPr lang="de-DE" sz="1800" dirty="0" err="1" smtClean="0"/>
              <a:t>found</a:t>
            </a:r>
            <a:r>
              <a:rPr lang="de-DE" sz="1800" dirty="0" smtClean="0"/>
              <a:t>, for </a:t>
            </a:r>
            <a:r>
              <a:rPr lang="de-DE" sz="1800" dirty="0" err="1" smtClean="0"/>
              <a:t>many</a:t>
            </a:r>
            <a:r>
              <a:rPr lang="de-DE" sz="1800" dirty="0" smtClean="0"/>
              <a:t> </a:t>
            </a:r>
            <a:r>
              <a:rPr lang="de-DE" sz="1800" dirty="0" err="1" smtClean="0"/>
              <a:t>reasons</a:t>
            </a:r>
            <a:r>
              <a:rPr lang="de-DE" sz="1800" dirty="0" smtClean="0"/>
              <a:t>:</a:t>
            </a:r>
          </a:p>
          <a:p>
            <a:r>
              <a:rPr lang="de-DE" sz="1200" dirty="0" smtClean="0"/>
              <a:t>	</a:t>
            </a:r>
            <a:r>
              <a:rPr lang="de-DE" sz="1200" dirty="0" err="1" smtClean="0"/>
              <a:t>too</a:t>
            </a:r>
            <a:r>
              <a:rPr lang="de-DE" sz="1200" dirty="0" smtClean="0"/>
              <a:t> </a:t>
            </a:r>
            <a:r>
              <a:rPr lang="de-DE" sz="1200" dirty="0" err="1" smtClean="0"/>
              <a:t>special</a:t>
            </a:r>
            <a:r>
              <a:rPr lang="de-DE" sz="1200" dirty="0" smtClean="0"/>
              <a:t>: </a:t>
            </a:r>
            <a:r>
              <a:rPr lang="de-DE" sz="1200" dirty="0"/>
              <a:t>finde meinen Emailbutton nicht</a:t>
            </a:r>
          </a:p>
          <a:p>
            <a:r>
              <a:rPr lang="de-DE" sz="1200" dirty="0" smtClean="0"/>
              <a:t>	</a:t>
            </a:r>
            <a:r>
              <a:rPr lang="de-DE" sz="1200" dirty="0" err="1" smtClean="0"/>
              <a:t>too</a:t>
            </a:r>
            <a:r>
              <a:rPr lang="de-DE" sz="1200" dirty="0" smtClean="0"/>
              <a:t> </a:t>
            </a:r>
            <a:r>
              <a:rPr lang="de-DE" sz="1200" dirty="0" err="1" smtClean="0"/>
              <a:t>general</a:t>
            </a:r>
            <a:r>
              <a:rPr lang="de-DE" sz="1200" dirty="0" smtClean="0"/>
              <a:t>: </a:t>
            </a:r>
            <a:r>
              <a:rPr lang="de-DE" sz="1200" dirty="0" err="1"/>
              <a:t>firma</a:t>
            </a:r>
            <a:r>
              <a:rPr lang="de-DE" sz="1200" dirty="0"/>
              <a:t>, </a:t>
            </a:r>
            <a:r>
              <a:rPr lang="de-DE" sz="1200" dirty="0" err="1"/>
              <a:t>family</a:t>
            </a:r>
            <a:endParaRPr lang="de-DE" sz="1200" dirty="0"/>
          </a:p>
          <a:p>
            <a:r>
              <a:rPr lang="de-DE" sz="1200" dirty="0" smtClean="0"/>
              <a:t>	</a:t>
            </a:r>
            <a:r>
              <a:rPr lang="de-DE" sz="1200" dirty="0" err="1" smtClean="0"/>
              <a:t>Foreign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languages</a:t>
            </a:r>
            <a:endParaRPr lang="de-DE" sz="1200" dirty="0"/>
          </a:p>
          <a:p>
            <a:r>
              <a:rPr lang="de-DE" sz="1200" dirty="0" smtClean="0"/>
              <a:t>	</a:t>
            </a:r>
            <a:r>
              <a:rPr lang="de-DE" sz="1200" dirty="0" err="1" smtClean="0"/>
              <a:t>unclear</a:t>
            </a:r>
            <a:r>
              <a:rPr lang="de-DE" sz="1200" dirty="0" smtClean="0"/>
              <a:t>: </a:t>
            </a:r>
            <a:r>
              <a:rPr lang="de-DE" sz="1200" dirty="0"/>
              <a:t>_</a:t>
            </a:r>
            <a:r>
              <a:rPr lang="de-DE" sz="1200" dirty="0" err="1"/>
              <a:t>ctlcowmuoemes</a:t>
            </a:r>
            <a:r>
              <a:rPr lang="de-DE" sz="1200" dirty="0"/>
              <a:t> </a:t>
            </a:r>
            <a:r>
              <a:rPr lang="de-DE" sz="1200" dirty="0" err="1"/>
              <a:t>flattnitz</a:t>
            </a:r>
            <a:r>
              <a:rPr lang="de-DE" sz="1200" dirty="0"/>
              <a:t> 121</a:t>
            </a:r>
          </a:p>
          <a:p>
            <a:r>
              <a:rPr lang="de-DE" sz="1200" dirty="0" smtClean="0"/>
              <a:t>	</a:t>
            </a:r>
            <a:r>
              <a:rPr lang="de-DE" sz="1200" dirty="0" err="1" smtClean="0"/>
              <a:t>no</a:t>
            </a:r>
            <a:r>
              <a:rPr lang="de-DE" sz="1200" dirty="0" smtClean="0"/>
              <a:t> </a:t>
            </a:r>
            <a:r>
              <a:rPr lang="de-DE" sz="1200" dirty="0" err="1" smtClean="0"/>
              <a:t>context</a:t>
            </a:r>
            <a:r>
              <a:rPr lang="de-DE" sz="1200" dirty="0"/>
              <a:t>; vakuumfass, er ist 18</a:t>
            </a:r>
          </a:p>
          <a:p>
            <a:r>
              <a:rPr lang="de-DE" sz="1800" dirty="0" smtClean="0"/>
              <a:t> 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67C07-F03C-49FA-A161-364558284A5B}" type="datetime1">
              <a:rPr lang="en-US" altLang="de-DE" smtClean="0"/>
              <a:pPr>
                <a:defRPr/>
              </a:pPr>
              <a:t>23.11.2015</a:t>
            </a:fld>
            <a:endParaRPr lang="en-US" alt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 smtClean="0"/>
              <a:t>– </a:t>
            </a:r>
            <a:r>
              <a:rPr lang="en-US" altLang="de-DE" dirty="0" err="1" smtClean="0"/>
              <a:t>streng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vertraulich</a:t>
            </a:r>
            <a:r>
              <a:rPr lang="en-US" altLang="de-DE" dirty="0" smtClean="0"/>
              <a:t>, </a:t>
            </a:r>
            <a:r>
              <a:rPr lang="en-US" altLang="de-DE" dirty="0" err="1" smtClean="0"/>
              <a:t>vertraulich</a:t>
            </a:r>
            <a:r>
              <a:rPr lang="en-US" altLang="de-DE" dirty="0" smtClean="0"/>
              <a:t>, intern, </a:t>
            </a:r>
            <a:r>
              <a:rPr lang="en-US" altLang="de-DE" dirty="0" err="1" smtClean="0"/>
              <a:t>öffentlich</a:t>
            </a:r>
            <a:r>
              <a:rPr lang="en-US" altLang="de-DE" dirty="0" smtClean="0"/>
              <a:t> – </a:t>
            </a:r>
            <a:endParaRPr lang="en-US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2DC04-D964-4702-B97A-4C8551AA87A2}" type="slidenum">
              <a:rPr lang="en-US" altLang="de-DE" smtClean="0"/>
              <a:pPr>
                <a:defRPr/>
              </a:pPr>
              <a:t>3</a:t>
            </a:fld>
            <a:endParaRPr lang="en-US" altLang="de-DE" dirty="0"/>
          </a:p>
        </p:txBody>
      </p:sp>
      <p:sp>
        <p:nvSpPr>
          <p:cNvPr id="7" name="Rectangle 6"/>
          <p:cNvSpPr/>
          <p:nvPr/>
        </p:nvSpPr>
        <p:spPr>
          <a:xfrm>
            <a:off x="7557032" y="2873459"/>
            <a:ext cx="2736304" cy="49048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HTTP Rest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7681136" y="4428219"/>
            <a:ext cx="1080120" cy="72008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General dictionary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9193304" y="4428219"/>
            <a:ext cx="1080120" cy="72008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CX vocabulary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65941" y="3420107"/>
            <a:ext cx="2736304" cy="7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Spellchecker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Hunspell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65757" y="1403883"/>
            <a:ext cx="2736304" cy="7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Tinka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8925184" y="2195971"/>
            <a:ext cx="8909" cy="6774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V="1">
            <a:off x="8221196" y="4212195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V="1">
            <a:off x="9733364" y="4212195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Spellchecker - </a:t>
            </a:r>
            <a:r>
              <a:rPr lang="en-US" dirty="0" err="1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421" y="1223863"/>
            <a:ext cx="6229275" cy="3887787"/>
          </a:xfrm>
        </p:spPr>
        <p:txBody>
          <a:bodyPr/>
          <a:lstStyle/>
          <a:p>
            <a:r>
              <a:rPr lang="de-DE" sz="1800" dirty="0" err="1" smtClean="0"/>
              <a:t>Used</a:t>
            </a:r>
            <a:r>
              <a:rPr lang="de-DE" sz="1800" dirty="0" smtClean="0"/>
              <a:t> 240 </a:t>
            </a:r>
            <a:r>
              <a:rPr lang="de-DE" sz="1800" dirty="0" err="1" smtClean="0"/>
              <a:t>misspelled</a:t>
            </a:r>
            <a:r>
              <a:rPr lang="de-DE" sz="1800" dirty="0" smtClean="0"/>
              <a:t> </a:t>
            </a:r>
            <a:r>
              <a:rPr lang="de-DE" sz="1800" dirty="0" err="1" smtClean="0"/>
              <a:t>inputs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manual</a:t>
            </a:r>
            <a:r>
              <a:rPr lang="de-DE" sz="1800" dirty="0" smtClean="0"/>
              <a:t> </a:t>
            </a:r>
            <a:r>
              <a:rPr lang="de-DE" sz="1800" dirty="0" err="1" smtClean="0"/>
              <a:t>corrections</a:t>
            </a:r>
            <a:r>
              <a:rPr lang="de-DE" sz="1800" dirty="0" smtClean="0"/>
              <a:t> („</a:t>
            </a:r>
            <a:r>
              <a:rPr lang="de-DE" sz="1800" dirty="0" err="1" smtClean="0"/>
              <a:t>Ground</a:t>
            </a:r>
            <a:r>
              <a:rPr lang="de-DE" sz="1800" dirty="0" smtClean="0"/>
              <a:t> </a:t>
            </a:r>
            <a:r>
              <a:rPr lang="de-DE" sz="1800" dirty="0" err="1" smtClean="0"/>
              <a:t>Truth</a:t>
            </a:r>
            <a:r>
              <a:rPr lang="de-DE" sz="1800" dirty="0" smtClean="0"/>
              <a:t>“) </a:t>
            </a:r>
            <a:r>
              <a:rPr lang="de-DE" sz="1800" dirty="0" err="1" smtClean="0"/>
              <a:t>within</a:t>
            </a:r>
            <a:r>
              <a:rPr lang="de-DE" sz="1800" dirty="0" smtClean="0"/>
              <a:t> a Java </a:t>
            </a:r>
            <a:r>
              <a:rPr lang="de-DE" sz="1800" dirty="0" err="1" smtClean="0"/>
              <a:t>unit</a:t>
            </a:r>
            <a:r>
              <a:rPr lang="de-DE" sz="1800" dirty="0" smtClean="0"/>
              <a:t> </a:t>
            </a:r>
            <a:r>
              <a:rPr lang="de-DE" sz="1800" dirty="0" err="1" smtClean="0"/>
              <a:t>test</a:t>
            </a:r>
            <a:r>
              <a:rPr lang="de-DE" sz="1800" dirty="0" smtClean="0"/>
              <a:t>.</a:t>
            </a:r>
          </a:p>
          <a:p>
            <a:r>
              <a:rPr lang="de-DE" sz="1800" dirty="0" err="1" smtClean="0"/>
              <a:t>About</a:t>
            </a:r>
            <a:r>
              <a:rPr lang="de-DE" sz="1800" dirty="0" smtClean="0"/>
              <a:t> 80 </a:t>
            </a:r>
            <a:r>
              <a:rPr lang="de-DE" sz="1800" dirty="0" err="1" smtClean="0"/>
              <a:t>could</a:t>
            </a:r>
            <a:r>
              <a:rPr lang="de-DE" sz="1800" dirty="0" smtClean="0"/>
              <a:t> not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wholy</a:t>
            </a:r>
            <a:r>
              <a:rPr lang="de-DE" sz="1800" dirty="0" smtClean="0"/>
              <a:t> </a:t>
            </a:r>
            <a:r>
              <a:rPr lang="de-DE" sz="1800" dirty="0" err="1" smtClean="0"/>
              <a:t>corrrected</a:t>
            </a:r>
            <a:r>
              <a:rPr lang="de-DE" sz="1800" dirty="0" smtClean="0"/>
              <a:t>, </a:t>
            </a:r>
            <a:r>
              <a:rPr lang="de-DE" sz="1800" dirty="0" err="1" smtClean="0"/>
              <a:t>because</a:t>
            </a:r>
            <a:endParaRPr lang="de-DE" sz="1800" dirty="0" smtClean="0"/>
          </a:p>
          <a:p>
            <a:pPr>
              <a:buFontTx/>
              <a:buChar char="-"/>
            </a:pPr>
            <a:r>
              <a:rPr lang="de-DE" sz="1800" dirty="0" smtClean="0"/>
              <a:t>Minor variant: „aktuellen“ &lt;-&gt; „aktuelle“.</a:t>
            </a:r>
          </a:p>
          <a:p>
            <a:pPr>
              <a:buFontTx/>
              <a:buChar char="-"/>
            </a:pPr>
            <a:r>
              <a:rPr lang="de-DE" sz="1800" dirty="0" err="1" smtClean="0"/>
              <a:t>Whitespace</a:t>
            </a:r>
            <a:r>
              <a:rPr lang="de-DE" sz="1800" dirty="0" smtClean="0"/>
              <a:t> in </a:t>
            </a:r>
            <a:r>
              <a:rPr lang="de-DE" sz="1800" dirty="0" err="1" smtClean="0"/>
              <a:t>error</a:t>
            </a:r>
            <a:r>
              <a:rPr lang="de-DE" sz="1800" dirty="0"/>
              <a:t>: „</a:t>
            </a:r>
            <a:r>
              <a:rPr lang="de-DE" sz="1800" dirty="0" err="1"/>
              <a:t>aktuelen</a:t>
            </a:r>
            <a:r>
              <a:rPr lang="de-DE" sz="1800" dirty="0"/>
              <a:t> frei </a:t>
            </a:r>
            <a:r>
              <a:rPr lang="de-DE" sz="1800" dirty="0" err="1" smtClean="0"/>
              <a:t>minute</a:t>
            </a:r>
            <a:r>
              <a:rPr lang="de-DE" sz="1800" dirty="0" smtClean="0"/>
              <a:t>“ -&gt; „Freiminuten“.</a:t>
            </a:r>
          </a:p>
          <a:p>
            <a:pPr>
              <a:buFontTx/>
              <a:buChar char="-"/>
            </a:pPr>
            <a:r>
              <a:rPr lang="de-DE" sz="1800" dirty="0" err="1" smtClean="0"/>
              <a:t>Used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smtClean="0"/>
              <a:t> </a:t>
            </a:r>
            <a:r>
              <a:rPr lang="de-DE" sz="1800" dirty="0" err="1" smtClean="0"/>
              <a:t>word</a:t>
            </a:r>
            <a:r>
              <a:rPr lang="de-DE" sz="1800" dirty="0" smtClean="0"/>
              <a:t>: „ich </a:t>
            </a:r>
            <a:r>
              <a:rPr lang="de-DE" sz="1800" dirty="0"/>
              <a:t>kann meine Brechung nicht </a:t>
            </a:r>
            <a:r>
              <a:rPr lang="de-DE" sz="1800" dirty="0" smtClean="0"/>
              <a:t>aufrufen“.</a:t>
            </a:r>
          </a:p>
          <a:p>
            <a:pPr>
              <a:buFontTx/>
              <a:buChar char="-"/>
            </a:pPr>
            <a:r>
              <a:rPr lang="de-DE" sz="1800" dirty="0" smtClean="0"/>
              <a:t>Other </a:t>
            </a:r>
            <a:r>
              <a:rPr lang="de-DE" sz="1800" dirty="0" err="1" smtClean="0"/>
              <a:t>word</a:t>
            </a:r>
            <a:r>
              <a:rPr lang="de-DE" sz="1800" dirty="0" smtClean="0"/>
              <a:t> </a:t>
            </a:r>
            <a:r>
              <a:rPr lang="de-DE" sz="1800" dirty="0" err="1" smtClean="0"/>
              <a:t>shorter</a:t>
            </a:r>
            <a:r>
              <a:rPr lang="de-DE" sz="1800" dirty="0" smtClean="0"/>
              <a:t> </a:t>
            </a:r>
            <a:r>
              <a:rPr lang="de-DE" sz="1800" dirty="0" err="1" smtClean="0"/>
              <a:t>Levenshtein</a:t>
            </a:r>
            <a:r>
              <a:rPr lang="de-DE" sz="1800" dirty="0"/>
              <a:t>: </a:t>
            </a:r>
            <a:r>
              <a:rPr lang="de-DE" sz="1800" dirty="0" smtClean="0"/>
              <a:t>„</a:t>
            </a:r>
            <a:r>
              <a:rPr lang="de-DE" sz="1800" dirty="0" err="1" smtClean="0"/>
              <a:t>bisnes</a:t>
            </a:r>
            <a:r>
              <a:rPr lang="de-DE" sz="1800" dirty="0" smtClean="0"/>
              <a:t>“  „Business“ &lt;-&gt; „bissen“.</a:t>
            </a:r>
            <a:endParaRPr lang="en-US" sz="1800" dirty="0"/>
          </a:p>
          <a:p>
            <a:pPr marL="0" indent="0"/>
            <a:r>
              <a:rPr lang="de-DE" sz="1800" dirty="0" err="1" smtClean="0"/>
              <a:t>Tested</a:t>
            </a:r>
            <a:r>
              <a:rPr lang="de-DE" sz="1800" dirty="0" smtClean="0"/>
              <a:t> </a:t>
            </a:r>
            <a:r>
              <a:rPr lang="de-DE" sz="1800" dirty="0" err="1" smtClean="0"/>
              <a:t>correct</a:t>
            </a:r>
            <a:r>
              <a:rPr lang="de-DE" sz="1800" dirty="0" smtClean="0"/>
              <a:t> </a:t>
            </a:r>
            <a:r>
              <a:rPr lang="de-DE" sz="1800" dirty="0" err="1" smtClean="0"/>
              <a:t>input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significant</a:t>
            </a:r>
            <a:r>
              <a:rPr lang="de-DE" sz="1800" dirty="0" smtClean="0"/>
              <a:t> </a:t>
            </a:r>
            <a:r>
              <a:rPr lang="de-DE" sz="1800" dirty="0" err="1" smtClean="0"/>
              <a:t>degradation</a:t>
            </a:r>
            <a:r>
              <a:rPr lang="de-DE" sz="1800" dirty="0" smtClean="0"/>
              <a:t>.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67C07-F03C-49FA-A161-364558284A5B}" type="datetime1">
              <a:rPr lang="en-US" altLang="de-DE" smtClean="0"/>
              <a:pPr>
                <a:defRPr/>
              </a:pPr>
              <a:t>23.11.2015</a:t>
            </a:fld>
            <a:endParaRPr lang="en-US" alt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 smtClean="0"/>
              <a:t>– </a:t>
            </a:r>
            <a:r>
              <a:rPr lang="en-US" altLang="de-DE" dirty="0" err="1" smtClean="0"/>
              <a:t>streng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vertraulich</a:t>
            </a:r>
            <a:r>
              <a:rPr lang="en-US" altLang="de-DE" dirty="0" smtClean="0"/>
              <a:t>, </a:t>
            </a:r>
            <a:r>
              <a:rPr lang="en-US" altLang="de-DE" dirty="0" err="1" smtClean="0"/>
              <a:t>vertraulich</a:t>
            </a:r>
            <a:r>
              <a:rPr lang="en-US" altLang="de-DE" dirty="0" smtClean="0"/>
              <a:t>, intern, </a:t>
            </a:r>
            <a:r>
              <a:rPr lang="en-US" altLang="de-DE" dirty="0" err="1" smtClean="0"/>
              <a:t>öffentlich</a:t>
            </a:r>
            <a:r>
              <a:rPr lang="en-US" altLang="de-DE" dirty="0" smtClean="0"/>
              <a:t> – </a:t>
            </a:r>
            <a:endParaRPr lang="en-US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2DC04-D964-4702-B97A-4C8551AA87A2}" type="slidenum">
              <a:rPr lang="en-US" altLang="de-DE" smtClean="0"/>
              <a:pPr>
                <a:defRPr/>
              </a:pPr>
              <a:t>4</a:t>
            </a:fld>
            <a:endParaRPr lang="en-US" altLang="de-DE" dirty="0"/>
          </a:p>
        </p:txBody>
      </p:sp>
      <p:sp>
        <p:nvSpPr>
          <p:cNvPr id="15" name="Rectangle 14"/>
          <p:cNvSpPr/>
          <p:nvPr/>
        </p:nvSpPr>
        <p:spPr>
          <a:xfrm>
            <a:off x="7557032" y="2873459"/>
            <a:ext cx="2736304" cy="49048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HTTP Rest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7681136" y="4428219"/>
            <a:ext cx="1080120" cy="72008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General dictionary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9193304" y="4428219"/>
            <a:ext cx="1080120" cy="72008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CX vocabulary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65941" y="3420107"/>
            <a:ext cx="2736304" cy="7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Spellchecker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Hunspell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65757" y="1403883"/>
            <a:ext cx="2736304" cy="7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Tinka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5" idx="0"/>
          </p:cNvCxnSpPr>
          <p:nvPr/>
        </p:nvCxnSpPr>
        <p:spPr>
          <a:xfrm flipH="1">
            <a:off x="8925184" y="2195971"/>
            <a:ext cx="8909" cy="6774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1"/>
          </p:cNvCxnSpPr>
          <p:nvPr/>
        </p:nvCxnSpPr>
        <p:spPr>
          <a:xfrm flipV="1">
            <a:off x="8221196" y="4212195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1"/>
          </p:cNvCxnSpPr>
          <p:nvPr/>
        </p:nvCxnSpPr>
        <p:spPr>
          <a:xfrm flipV="1">
            <a:off x="9733364" y="4212195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hNN5PoeEGY7w2ascn99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1XB.U3WeEiu7UzsSJ27K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ndsNwoQkiwnejgEKP6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hNN5PoeEGY7w2ascn9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1XB.U3WeEiu7UzsSJ27K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ndsNwoQkiwnejgEKP6O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hNN5PoeEGY7w2ascn99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1XB.U3WeEiu7UzsSJ27K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ndsNwoQkiwnejgEKP6O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hNN5PoeEGY7w2ascn99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j.TmT8Vf0epfXzv_nQaH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1XB.U3WeEiu7UzsSJ27K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ndsNwoQkiwnejgEKP6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YfO06LMTEOmzET9q5OyG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hNN5PoeEGY7w2ascn99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1XB.U3WeEiu7UzsSJ27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AndsNwoQkiwnejgEKP6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bDjBhnD30SScjMiwbv6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tcrzskdEyhEhCcGyuh9A"/>
</p:tagLst>
</file>

<file path=ppt/theme/theme1.xml><?xml version="1.0" encoding="utf-8"?>
<a:theme xmlns:a="http://schemas.openxmlformats.org/drawingml/2006/main" name="Spellchecker">
  <a:themeElements>
    <a:clrScheme name="TELEKOM_Master_DE_RC6 Kopie 2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70000" indent="-270000">
          <a:spcBef>
            <a:spcPts val="0"/>
          </a:spcBef>
          <a:spcAft>
            <a:spcPts val="450"/>
          </a:spcAft>
          <a:buClr>
            <a:schemeClr val="tx2"/>
          </a:buClr>
          <a:buFont typeface="Wingdings" pitchFamily="2" charset="2"/>
          <a:buChar char="§"/>
          <a:defRPr dirty="0" smtClean="0"/>
        </a:defPPr>
      </a:lstStyle>
    </a:txDef>
  </a:objectDefaults>
  <a:extraClrSchemeLst>
    <a:extraClrScheme>
      <a:clrScheme name="TELEKOM_Master_DE_RC6 Kopie 1">
        <a:dk1>
          <a:srgbClr val="646464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545454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2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7C7C7C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Spellchecker</Template>
  <TotalTime>0</TotalTime>
  <Words>395</Words>
  <Application>Microsoft Office PowerPoint</Application>
  <PresentationFormat>Custom</PresentationFormat>
  <Paragraphs>58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Spellchecker</vt:lpstr>
      <vt:lpstr>Spellchecker</vt:lpstr>
      <vt:lpstr>Spellchecker - Overview</vt:lpstr>
      <vt:lpstr>Spellchecker - Adaptation</vt:lpstr>
      <vt:lpstr>Spellchecker - REsults</vt:lpstr>
    </vt:vector>
  </TitlesOfParts>
  <Company>DTAG,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burkhardt.felix</dc:creator>
  <cp:lastModifiedBy>burkhardt.felix</cp:lastModifiedBy>
  <cp:revision>16</cp:revision>
  <dcterms:created xsi:type="dcterms:W3CDTF">2015-10-22T08:49:02Z</dcterms:created>
  <dcterms:modified xsi:type="dcterms:W3CDTF">2015-11-23T14:03:08Z</dcterms:modified>
</cp:coreProperties>
</file>