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6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8FD292-9C84-49F0-BA6B-E3B690AB4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673AF3B-89C7-4791-9578-8B66AE87E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Oleh Felix Candra &amp; </a:t>
            </a:r>
            <a:r>
              <a:rPr lang="en-US" dirty="0" err="1">
                <a:latin typeface="Lato" panose="020F0502020204030203" pitchFamily="34" charset="0"/>
              </a:rPr>
              <a:t>Rahmat</a:t>
            </a:r>
            <a:r>
              <a:rPr lang="en-US" dirty="0">
                <a:latin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</a:rPr>
              <a:t>Darmawan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1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employee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C83EDD9F-FF3D-46CC-9411-DB645905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78" y="1484290"/>
            <a:ext cx="5101726" cy="5280240"/>
          </a:xfrm>
        </p:spPr>
      </p:pic>
    </p:spTree>
    <p:extLst>
      <p:ext uri="{BB962C8B-B14F-4D97-AF65-F5344CB8AC3E}">
        <p14:creationId xmlns:p14="http://schemas.microsoft.com/office/powerpoint/2010/main" val="407835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Edit employee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0237FFFF-F88E-4FC5-9046-8B4F87F76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654" y="1497169"/>
            <a:ext cx="4919856" cy="5251640"/>
          </a:xfrm>
        </p:spPr>
      </p:pic>
    </p:spTree>
    <p:extLst>
      <p:ext uri="{BB962C8B-B14F-4D97-AF65-F5344CB8AC3E}">
        <p14:creationId xmlns:p14="http://schemas.microsoft.com/office/powerpoint/2010/main" val="177728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hapus</a:t>
            </a:r>
            <a:r>
              <a:rPr lang="en-US" dirty="0"/>
              <a:t> employee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9FDFBC10-4127-47DE-890D-13608D65B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921" y="1471411"/>
            <a:ext cx="5177893" cy="5208713"/>
          </a:xfrm>
        </p:spPr>
      </p:pic>
    </p:spTree>
    <p:extLst>
      <p:ext uri="{BB962C8B-B14F-4D97-AF65-F5344CB8AC3E}">
        <p14:creationId xmlns:p14="http://schemas.microsoft.com/office/powerpoint/2010/main" val="353638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CF115B08-6D98-43D1-B3D4-76A1E8ED3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322" y="1621630"/>
            <a:ext cx="6596619" cy="5067991"/>
          </a:xfrm>
        </p:spPr>
      </p:pic>
    </p:spTree>
    <p:extLst>
      <p:ext uri="{BB962C8B-B14F-4D97-AF65-F5344CB8AC3E}">
        <p14:creationId xmlns:p14="http://schemas.microsoft.com/office/powerpoint/2010/main" val="226129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history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A9DD2F4-628B-4E9A-8017-1DB4EA09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410" y="1621631"/>
            <a:ext cx="6993434" cy="5062504"/>
          </a:xfrm>
        </p:spPr>
      </p:pic>
    </p:spTree>
    <p:extLst>
      <p:ext uri="{BB962C8B-B14F-4D97-AF65-F5344CB8AC3E}">
        <p14:creationId xmlns:p14="http://schemas.microsoft.com/office/powerpoint/2010/main" val="44643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Quota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8496C44-1B1A-4A15-961E-22CB0B326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552" y="1497169"/>
            <a:ext cx="6538302" cy="5203256"/>
          </a:xfrm>
        </p:spPr>
      </p:pic>
    </p:spTree>
    <p:extLst>
      <p:ext uri="{BB962C8B-B14F-4D97-AF65-F5344CB8AC3E}">
        <p14:creationId xmlns:p14="http://schemas.microsoft.com/office/powerpoint/2010/main" val="22335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Login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7228745-DDDB-4905-9280-EBD3E3AD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53" y="1621630"/>
            <a:ext cx="11048443" cy="5094560"/>
          </a:xfrm>
        </p:spPr>
      </p:pic>
    </p:spTree>
    <p:extLst>
      <p:ext uri="{BB962C8B-B14F-4D97-AF65-F5344CB8AC3E}">
        <p14:creationId xmlns:p14="http://schemas.microsoft.com/office/powerpoint/2010/main" val="380637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253D487-D8ED-475E-A014-E64D4AE7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92" r="58621" b="17212"/>
          <a:stretch/>
        </p:blipFill>
        <p:spPr>
          <a:xfrm>
            <a:off x="2073499" y="1677713"/>
            <a:ext cx="6915955" cy="5113230"/>
          </a:xfrm>
        </p:spPr>
      </p:pic>
    </p:spTree>
    <p:extLst>
      <p:ext uri="{BB962C8B-B14F-4D97-AF65-F5344CB8AC3E}">
        <p14:creationId xmlns:p14="http://schemas.microsoft.com/office/powerpoint/2010/main" val="231281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253D487-D8ED-475E-A014-E64D4AE7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49" t="7423" r="-4189" b="141"/>
          <a:stretch/>
        </p:blipFill>
        <p:spPr>
          <a:xfrm>
            <a:off x="1605567" y="428223"/>
            <a:ext cx="10586433" cy="6310648"/>
          </a:xfrm>
        </p:spPr>
      </p:pic>
    </p:spTree>
    <p:extLst>
      <p:ext uri="{BB962C8B-B14F-4D97-AF65-F5344CB8AC3E}">
        <p14:creationId xmlns:p14="http://schemas.microsoft.com/office/powerpoint/2010/main" val="27207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4662F4C1-98C6-413F-8101-7AFE723E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048" y="1357957"/>
            <a:ext cx="5189903" cy="5458187"/>
          </a:xfrm>
        </p:spPr>
      </p:pic>
    </p:spTree>
    <p:extLst>
      <p:ext uri="{BB962C8B-B14F-4D97-AF65-F5344CB8AC3E}">
        <p14:creationId xmlns:p14="http://schemas.microsoft.com/office/powerpoint/2010/main" val="16267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38320F-6F01-4D38-9132-5C01C0BC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9" y="0"/>
            <a:ext cx="8534400" cy="1507067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A5EBBC7-6B50-42BA-A43D-5D86AB40D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96" y="1097924"/>
            <a:ext cx="8534400" cy="5670431"/>
          </a:xfrm>
        </p:spPr>
      </p:pic>
    </p:spTree>
    <p:extLst>
      <p:ext uri="{BB962C8B-B14F-4D97-AF65-F5344CB8AC3E}">
        <p14:creationId xmlns:p14="http://schemas.microsoft.com/office/powerpoint/2010/main" val="370864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55B7703-6A5B-4C23-80D7-3B2FFB4A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373" y="1329743"/>
            <a:ext cx="5138864" cy="5485200"/>
          </a:xfrm>
        </p:spPr>
      </p:pic>
    </p:spTree>
    <p:extLst>
      <p:ext uri="{BB962C8B-B14F-4D97-AF65-F5344CB8AC3E}">
        <p14:creationId xmlns:p14="http://schemas.microsoft.com/office/powerpoint/2010/main" val="143399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55B7703-6A5B-4C23-80D7-3B2FFB4A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373" y="1329743"/>
            <a:ext cx="5138864" cy="5485200"/>
          </a:xfrm>
        </p:spPr>
      </p:pic>
    </p:spTree>
    <p:extLst>
      <p:ext uri="{BB962C8B-B14F-4D97-AF65-F5344CB8AC3E}">
        <p14:creationId xmlns:p14="http://schemas.microsoft.com/office/powerpoint/2010/main" val="64663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4A9EACA2-5EA7-462B-ABBE-04189DE56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487" y="1329744"/>
            <a:ext cx="4964628" cy="5445374"/>
          </a:xfrm>
        </p:spPr>
      </p:pic>
    </p:spTree>
    <p:extLst>
      <p:ext uri="{BB962C8B-B14F-4D97-AF65-F5344CB8AC3E}">
        <p14:creationId xmlns:p14="http://schemas.microsoft.com/office/powerpoint/2010/main" val="192691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BB72C2A3-BFE8-42F6-A1B7-B3589882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33" y="1355502"/>
            <a:ext cx="4871530" cy="5437988"/>
          </a:xfrm>
        </p:spPr>
      </p:pic>
    </p:spTree>
    <p:extLst>
      <p:ext uri="{BB962C8B-B14F-4D97-AF65-F5344CB8AC3E}">
        <p14:creationId xmlns:p14="http://schemas.microsoft.com/office/powerpoint/2010/main" val="347894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932EFB77-9F85-4755-B03E-925DC1B4F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3" y="1355501"/>
            <a:ext cx="4878749" cy="5421874"/>
          </a:xfrm>
        </p:spPr>
      </p:pic>
    </p:spTree>
    <p:extLst>
      <p:ext uri="{BB962C8B-B14F-4D97-AF65-F5344CB8AC3E}">
        <p14:creationId xmlns:p14="http://schemas.microsoft.com/office/powerpoint/2010/main" val="66189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3233EF0-36AC-4C5B-8CAE-829AE0A16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591" y="1303986"/>
            <a:ext cx="4860736" cy="5462360"/>
          </a:xfrm>
        </p:spPr>
      </p:pic>
    </p:spTree>
    <p:extLst>
      <p:ext uri="{BB962C8B-B14F-4D97-AF65-F5344CB8AC3E}">
        <p14:creationId xmlns:p14="http://schemas.microsoft.com/office/powerpoint/2010/main" val="400877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DCBFC3F1-29A7-4800-AB68-07E9F80A9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88" y="1329744"/>
            <a:ext cx="5242973" cy="5468074"/>
          </a:xfrm>
        </p:spPr>
      </p:pic>
    </p:spTree>
    <p:extLst>
      <p:ext uri="{BB962C8B-B14F-4D97-AF65-F5344CB8AC3E}">
        <p14:creationId xmlns:p14="http://schemas.microsoft.com/office/powerpoint/2010/main" val="139761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BB3DA8B-F700-4BF4-A4A5-0302E18C1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919" y="1342622"/>
            <a:ext cx="5201895" cy="5432887"/>
          </a:xfrm>
        </p:spPr>
      </p:pic>
    </p:spTree>
    <p:extLst>
      <p:ext uri="{BB962C8B-B14F-4D97-AF65-F5344CB8AC3E}">
        <p14:creationId xmlns:p14="http://schemas.microsoft.com/office/powerpoint/2010/main" val="348593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D003CC0A-4F57-4F9A-9EE4-3900DD2B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43" y="1355501"/>
            <a:ext cx="5130456" cy="5420684"/>
          </a:xfrm>
        </p:spPr>
      </p:pic>
    </p:spTree>
    <p:extLst>
      <p:ext uri="{BB962C8B-B14F-4D97-AF65-F5344CB8AC3E}">
        <p14:creationId xmlns:p14="http://schemas.microsoft.com/office/powerpoint/2010/main" val="201908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54E637B3-687E-4A33-AA3F-92A4DC26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275" y="1329743"/>
            <a:ext cx="6489998" cy="5283375"/>
          </a:xfrm>
        </p:spPr>
      </p:pic>
    </p:spTree>
    <p:extLst>
      <p:ext uri="{BB962C8B-B14F-4D97-AF65-F5344CB8AC3E}">
        <p14:creationId xmlns:p14="http://schemas.microsoft.com/office/powerpoint/2010/main" val="18084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7F30B96F-680F-4262-96EB-4C402324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86" y="823140"/>
            <a:ext cx="7210628" cy="5837707"/>
          </a:xfrm>
        </p:spPr>
      </p:pic>
    </p:spTree>
    <p:extLst>
      <p:ext uri="{BB962C8B-B14F-4D97-AF65-F5344CB8AC3E}">
        <p14:creationId xmlns:p14="http://schemas.microsoft.com/office/powerpoint/2010/main" val="181546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E8AEC657-C3C5-475C-AA0A-68477848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70" y="1419894"/>
            <a:ext cx="6607797" cy="5313109"/>
          </a:xfrm>
        </p:spPr>
      </p:pic>
    </p:spTree>
    <p:extLst>
      <p:ext uri="{BB962C8B-B14F-4D97-AF65-F5344CB8AC3E}">
        <p14:creationId xmlns:p14="http://schemas.microsoft.com/office/powerpoint/2010/main" val="66067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0A75177E-E0A5-4B87-AC18-A1FF05A2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377" y="1342622"/>
            <a:ext cx="6385138" cy="5422673"/>
          </a:xfrm>
        </p:spPr>
      </p:pic>
    </p:spTree>
    <p:extLst>
      <p:ext uri="{BB962C8B-B14F-4D97-AF65-F5344CB8AC3E}">
        <p14:creationId xmlns:p14="http://schemas.microsoft.com/office/powerpoint/2010/main" val="218378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30F33D-DE10-4BCD-A85C-1758DF1B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6" y="-136184"/>
            <a:ext cx="8534400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71CFF86A-8150-41BA-963E-2727F9853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803" y="917618"/>
            <a:ext cx="9040393" cy="5808621"/>
          </a:xfrm>
        </p:spPr>
      </p:pic>
    </p:spTree>
    <p:extLst>
      <p:ext uri="{BB962C8B-B14F-4D97-AF65-F5344CB8AC3E}">
        <p14:creationId xmlns:p14="http://schemas.microsoft.com/office/powerpoint/2010/main" val="3017232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30F33D-DE10-4BCD-A85C-1758DF1B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6" y="-136184"/>
            <a:ext cx="8534400" cy="1507067"/>
          </a:xfrm>
        </p:spPr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constraint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  <p:graphicFrame>
        <p:nvGraphicFramePr>
          <p:cNvPr id="8" name="Tampungan Konten 7">
            <a:extLst>
              <a:ext uri="{FF2B5EF4-FFF2-40B4-BE49-F238E27FC236}">
                <a16:creationId xmlns:a16="http://schemas.microsoft.com/office/drawing/2014/main" id="{D3AA68C8-E121-4429-A129-1B795E2E2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819188"/>
              </p:ext>
            </p:extLst>
          </p:nvPr>
        </p:nvGraphicFramePr>
        <p:xfrm>
          <a:off x="452393" y="1085045"/>
          <a:ext cx="11074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77">
                  <a:extLst>
                    <a:ext uri="{9D8B030D-6E8A-4147-A177-3AD203B41FA5}">
                      <a16:colId xmlns:a16="http://schemas.microsoft.com/office/drawing/2014/main" val="712124193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90197321"/>
                    </a:ext>
                  </a:extLst>
                </a:gridCol>
                <a:gridCol w="1481071">
                  <a:extLst>
                    <a:ext uri="{9D8B030D-6E8A-4147-A177-3AD203B41FA5}">
                      <a16:colId xmlns:a16="http://schemas.microsoft.com/office/drawing/2014/main" val="1600248299"/>
                    </a:ext>
                  </a:extLst>
                </a:gridCol>
                <a:gridCol w="1197735">
                  <a:extLst>
                    <a:ext uri="{9D8B030D-6E8A-4147-A177-3AD203B41FA5}">
                      <a16:colId xmlns:a16="http://schemas.microsoft.com/office/drawing/2014/main" val="3618966655"/>
                    </a:ext>
                  </a:extLst>
                </a:gridCol>
                <a:gridCol w="6143223">
                  <a:extLst>
                    <a:ext uri="{9D8B030D-6E8A-4147-A177-3AD203B41FA5}">
                      <a16:colId xmlns:a16="http://schemas.microsoft.com/office/drawing/2014/main" val="304085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diambil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7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9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3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4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2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CE843080-22C5-4B7E-92CA-4D4D57A8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92" y="853225"/>
            <a:ext cx="9154526" cy="5830909"/>
          </a:xfrm>
        </p:spPr>
      </p:pic>
    </p:spTree>
    <p:extLst>
      <p:ext uri="{BB962C8B-B14F-4D97-AF65-F5344CB8AC3E}">
        <p14:creationId xmlns:p14="http://schemas.microsoft.com/office/powerpoint/2010/main" val="407752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8050EF82-8EDD-432C-B1BE-20F62B0E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115" y="878982"/>
            <a:ext cx="9235406" cy="5882425"/>
          </a:xfrm>
        </p:spPr>
      </p:pic>
    </p:spTree>
    <p:extLst>
      <p:ext uri="{BB962C8B-B14F-4D97-AF65-F5344CB8AC3E}">
        <p14:creationId xmlns:p14="http://schemas.microsoft.com/office/powerpoint/2010/main" val="331007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9BF67D83-9783-4E2E-B73D-06EF66EE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09" y="891861"/>
            <a:ext cx="9134308" cy="5818031"/>
          </a:xfrm>
        </p:spPr>
      </p:pic>
    </p:spTree>
    <p:extLst>
      <p:ext uri="{BB962C8B-B14F-4D97-AF65-F5344CB8AC3E}">
        <p14:creationId xmlns:p14="http://schemas.microsoft.com/office/powerpoint/2010/main" val="28670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209D303-018A-403C-9595-7C1F53B0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82" y="840346"/>
            <a:ext cx="8631440" cy="5882426"/>
          </a:xfrm>
        </p:spPr>
      </p:pic>
    </p:spTree>
    <p:extLst>
      <p:ext uri="{BB962C8B-B14F-4D97-AF65-F5344CB8AC3E}">
        <p14:creationId xmlns:p14="http://schemas.microsoft.com/office/powerpoint/2010/main" val="463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F51A84EC-7B39-475A-A806-FADD70F8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35" y="866105"/>
            <a:ext cx="9116534" cy="5806710"/>
          </a:xfrm>
        </p:spPr>
      </p:pic>
    </p:spTree>
    <p:extLst>
      <p:ext uri="{BB962C8B-B14F-4D97-AF65-F5344CB8AC3E}">
        <p14:creationId xmlns:p14="http://schemas.microsoft.com/office/powerpoint/2010/main" val="118399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employee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F0175418-C906-4CDF-9B3C-084B744F5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960" y="1632397"/>
            <a:ext cx="6799888" cy="5099916"/>
          </a:xfrm>
        </p:spPr>
      </p:pic>
    </p:spTree>
    <p:extLst>
      <p:ext uri="{BB962C8B-B14F-4D97-AF65-F5344CB8AC3E}">
        <p14:creationId xmlns:p14="http://schemas.microsoft.com/office/powerpoint/2010/main" val="2994809864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329</TotalTime>
  <Words>231</Words>
  <Application>Microsoft Office PowerPoint</Application>
  <PresentationFormat>Layar Lebar</PresentationFormat>
  <Paragraphs>78</Paragraphs>
  <Slides>33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33</vt:i4>
      </vt:variant>
    </vt:vector>
  </HeadingPairs>
  <TitlesOfParts>
    <vt:vector size="37" baseType="lpstr">
      <vt:lpstr>Century Gothic</vt:lpstr>
      <vt:lpstr>Lato</vt:lpstr>
      <vt:lpstr>Wingdings 3</vt:lpstr>
      <vt:lpstr>Irisan</vt:lpstr>
      <vt:lpstr>Aplikasi Pengajuan Cuti</vt:lpstr>
      <vt:lpstr>Entity Relationship Diagram</vt:lpstr>
      <vt:lpstr>Use Case Diagram</vt:lpstr>
      <vt:lpstr>User interface</vt:lpstr>
      <vt:lpstr>User interface</vt:lpstr>
      <vt:lpstr>User interface</vt:lpstr>
      <vt:lpstr>User interface</vt:lpstr>
      <vt:lpstr>User interface</vt:lpstr>
      <vt:lpstr>Activity Lihat tabel employee</vt:lpstr>
      <vt:lpstr>Activity Tambah employee</vt:lpstr>
      <vt:lpstr>Activity Edit employee</vt:lpstr>
      <vt:lpstr>Activity hapus employee</vt:lpstr>
      <vt:lpstr>Activity lihat aturan cuti</vt:lpstr>
      <vt:lpstr>Activity lihat history cuti</vt:lpstr>
      <vt:lpstr>Activity lihat Quota cuti</vt:lpstr>
      <vt:lpstr>Activity Login</vt:lpstr>
      <vt:lpstr>Activity Leave</vt:lpstr>
      <vt:lpstr>Presentasi PowerPoint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Class diagram</vt:lpstr>
      <vt:lpstr>Penjelasan constraint ambil cuti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Pengajuan Cuti</dc:title>
  <dc:creator>Felix Candra</dc:creator>
  <cp:lastModifiedBy>Felix Candra</cp:lastModifiedBy>
  <cp:revision>11</cp:revision>
  <dcterms:created xsi:type="dcterms:W3CDTF">2019-01-20T04:47:42Z</dcterms:created>
  <dcterms:modified xsi:type="dcterms:W3CDTF">2019-01-22T03:25:44Z</dcterms:modified>
</cp:coreProperties>
</file>